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Geo"/>
      <p:regular r:id="rId23"/>
      <p: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5" roundtripDataSignature="AMtx7mjyRiwrz1WlHv0/uooE/5khQCbY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Geo-italic.fntdata"/><Relationship Id="rId23" Type="http://schemas.openxmlformats.org/officeDocument/2006/relationships/font" Target="fonts/Ge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illow.com/research/data/"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0372ac4244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0372ac4244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0372ac4244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0389c4e93a_8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0389c4e93a_8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20389c4e93a_8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0389c4e93a_2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https://www.zillow.com/research/data/</a:t>
            </a:r>
            <a:r>
              <a:rPr lang="en-US"/>
              <a:t> </a:t>
            </a:r>
            <a:endParaRPr/>
          </a:p>
        </p:txBody>
      </p:sp>
      <p:sp>
        <p:nvSpPr>
          <p:cNvPr id="432" name="Google Shape;432;g20389c4e93a_2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0389c4e93a_2_1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20389c4e93a_2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0389c4e93a_2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20389c4e93a_2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04e4bd0bbd_1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04e4bd0bbd_1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204e4bd0bbd_13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4e4bd0bbd_1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04e4bd0bbd_13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g204e4bd0bbd_13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04e4bd0bbd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04e4bd0bbd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204e4bd0bbd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028e1d9bee_1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028e1d9bee_1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g2028e1d9bee_1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0472076545_3_1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g20472076545_3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472076545_3_1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20472076545_3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0472076545_3_1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0472076545_3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028e1d9be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028e1d9be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g2028e1d9be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0372ac42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0372ac42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0372ac424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0372ac4244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0372ac4244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g20372ac4244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9"/>
          <p:cNvSpPr txBox="1"/>
          <p:nvPr>
            <p:ph type="ctrTitle"/>
          </p:nvPr>
        </p:nvSpPr>
        <p:spPr>
          <a:xfrm>
            <a:off x="530352" y="1122363"/>
            <a:ext cx="10072922" cy="197834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000"/>
              <a:buFont typeface="Ge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9"/>
          <p:cNvSpPr txBox="1"/>
          <p:nvPr>
            <p:ph idx="1" type="subTitle"/>
          </p:nvPr>
        </p:nvSpPr>
        <p:spPr>
          <a:xfrm>
            <a:off x="530352" y="3509963"/>
            <a:ext cx="10072922" cy="1747837"/>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000"/>
              <a:buNone/>
              <a:defRPr i="0" sz="20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8" name="Google Shape;28;p9"/>
          <p:cNvSpPr txBox="1"/>
          <p:nvPr>
            <p:ph idx="10" type="dt"/>
          </p:nvPr>
        </p:nvSpPr>
        <p:spPr>
          <a:xfrm>
            <a:off x="530352"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9"/>
          <p:cNvSpPr txBox="1"/>
          <p:nvPr>
            <p:ph idx="11" type="ftr"/>
          </p:nvPr>
        </p:nvSpPr>
        <p:spPr>
          <a:xfrm>
            <a:off x="530352"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31" name="Google Shape;31;p9"/>
          <p:cNvGrpSpPr/>
          <p:nvPr/>
        </p:nvGrpSpPr>
        <p:grpSpPr>
          <a:xfrm>
            <a:off x="530225" y="3267690"/>
            <a:ext cx="972241" cy="45719"/>
            <a:chOff x="4886325" y="3371754"/>
            <a:chExt cx="2418492" cy="113728"/>
          </a:xfrm>
        </p:grpSpPr>
        <p:sp>
          <p:nvSpPr>
            <p:cNvPr id="32" name="Google Shape;32;p9"/>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33" name="Google Shape;33;p9"/>
            <p:cNvGrpSpPr/>
            <p:nvPr/>
          </p:nvGrpSpPr>
          <p:grpSpPr>
            <a:xfrm>
              <a:off x="4886709" y="3371754"/>
              <a:ext cx="2418108" cy="113728"/>
              <a:chOff x="4886709" y="3371754"/>
              <a:chExt cx="2418108" cy="113728"/>
            </a:xfrm>
          </p:grpSpPr>
          <p:sp>
            <p:nvSpPr>
              <p:cNvPr id="34" name="Google Shape;34;p9"/>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5" name="Google Shape;35;p9"/>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6" name="Google Shape;36;p9"/>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7" name="Google Shape;37;p9"/>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rot="5400000">
            <a:off x="3789973" y="-742371"/>
            <a:ext cx="3549045" cy="1007755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4" name="Google Shape;134;p18"/>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37" name="Google Shape;137;p18"/>
          <p:cNvGrpSpPr/>
          <p:nvPr/>
        </p:nvGrpSpPr>
        <p:grpSpPr>
          <a:xfrm>
            <a:off x="530225" y="2333456"/>
            <a:ext cx="972241" cy="45719"/>
            <a:chOff x="4886325" y="3371754"/>
            <a:chExt cx="2418492" cy="113728"/>
          </a:xfrm>
        </p:grpSpPr>
        <p:sp>
          <p:nvSpPr>
            <p:cNvPr id="138" name="Google Shape;138;p18"/>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39" name="Google Shape;139;p18"/>
            <p:cNvGrpSpPr/>
            <p:nvPr/>
          </p:nvGrpSpPr>
          <p:grpSpPr>
            <a:xfrm>
              <a:off x="4886709" y="3371754"/>
              <a:ext cx="2418108" cy="113728"/>
              <a:chOff x="4886709" y="3371754"/>
              <a:chExt cx="2418108" cy="113728"/>
            </a:xfrm>
          </p:grpSpPr>
          <p:sp>
            <p:nvSpPr>
              <p:cNvPr id="140" name="Google Shape;140;p18"/>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41" name="Google Shape;141;p18"/>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42" name="Google Shape;142;p18"/>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43" name="Google Shape;143;p18"/>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4" name="Shape 144"/>
        <p:cNvGrpSpPr/>
        <p:nvPr/>
      </p:nvGrpSpPr>
      <p:grpSpPr>
        <a:xfrm>
          <a:off x="0" y="0"/>
          <a:ext cx="0" cy="0"/>
          <a:chOff x="0" y="0"/>
          <a:chExt cx="0" cy="0"/>
        </a:xfrm>
      </p:grpSpPr>
      <p:sp>
        <p:nvSpPr>
          <p:cNvPr id="145" name="Google Shape;145;p19"/>
          <p:cNvSpPr txBox="1"/>
          <p:nvPr>
            <p:ph type="title"/>
          </p:nvPr>
        </p:nvSpPr>
        <p:spPr>
          <a:xfrm rot="5400000">
            <a:off x="6593877" y="2167564"/>
            <a:ext cx="5389895" cy="2628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19"/>
          <p:cNvSpPr txBox="1"/>
          <p:nvPr>
            <p:ph idx="1" type="body"/>
          </p:nvPr>
        </p:nvSpPr>
        <p:spPr>
          <a:xfrm rot="5400000">
            <a:off x="1350473" y="-37687"/>
            <a:ext cx="5389895" cy="703940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19"/>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9"/>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9"/>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50" name="Google Shape;150;p19"/>
          <p:cNvGrpSpPr/>
          <p:nvPr/>
        </p:nvGrpSpPr>
        <p:grpSpPr>
          <a:xfrm rot="5400000">
            <a:off x="7283627" y="1250328"/>
            <a:ext cx="972241" cy="45719"/>
            <a:chOff x="4886325" y="3371754"/>
            <a:chExt cx="2418492" cy="113728"/>
          </a:xfrm>
        </p:grpSpPr>
        <p:sp>
          <p:nvSpPr>
            <p:cNvPr id="151" name="Google Shape;151;p19"/>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52" name="Google Shape;152;p19"/>
            <p:cNvGrpSpPr/>
            <p:nvPr/>
          </p:nvGrpSpPr>
          <p:grpSpPr>
            <a:xfrm>
              <a:off x="4886709" y="3371754"/>
              <a:ext cx="2418108" cy="113728"/>
              <a:chOff x="4886709" y="3371754"/>
              <a:chExt cx="2418108" cy="113728"/>
            </a:xfrm>
          </p:grpSpPr>
          <p:sp>
            <p:nvSpPr>
              <p:cNvPr id="153" name="Google Shape;153;p19"/>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54" name="Google Shape;154;p19"/>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55" name="Google Shape;155;p19"/>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56" name="Google Shape;156;p19"/>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3" name="Shape 173"/>
        <p:cNvGrpSpPr/>
        <p:nvPr/>
      </p:nvGrpSpPr>
      <p:grpSpPr>
        <a:xfrm>
          <a:off x="0" y="0"/>
          <a:ext cx="0" cy="0"/>
          <a:chOff x="0" y="0"/>
          <a:chExt cx="0" cy="0"/>
        </a:xfrm>
      </p:grpSpPr>
      <p:sp>
        <p:nvSpPr>
          <p:cNvPr id="174" name="Google Shape;174;g20472076545_3_16"/>
          <p:cNvSpPr txBox="1"/>
          <p:nvPr>
            <p:ph type="ctrTitle"/>
          </p:nvPr>
        </p:nvSpPr>
        <p:spPr>
          <a:xfrm>
            <a:off x="530352" y="1122363"/>
            <a:ext cx="10072922" cy="197834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000"/>
              <a:buFont typeface="Geo"/>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g20472076545_3_16"/>
          <p:cNvSpPr txBox="1"/>
          <p:nvPr>
            <p:ph idx="1" type="subTitle"/>
          </p:nvPr>
        </p:nvSpPr>
        <p:spPr>
          <a:xfrm>
            <a:off x="530352" y="3509963"/>
            <a:ext cx="10072922" cy="1747837"/>
          </a:xfrm>
          <a:prstGeom prst="rect">
            <a:avLst/>
          </a:prstGeom>
          <a:noFill/>
          <a:ln>
            <a:noFill/>
          </a:ln>
        </p:spPr>
        <p:txBody>
          <a:bodyPr anchorCtr="0" anchor="t" bIns="45700" lIns="91425" spcFirstLastPara="1" rIns="91425" wrap="square" tIns="45700">
            <a:normAutofit/>
          </a:bodyPr>
          <a:lstStyle>
            <a:lvl1pPr lvl="0" algn="l">
              <a:lnSpc>
                <a:spcPct val="110000"/>
              </a:lnSpc>
              <a:spcBef>
                <a:spcPts val="1000"/>
              </a:spcBef>
              <a:spcAft>
                <a:spcPts val="0"/>
              </a:spcAft>
              <a:buClr>
                <a:schemeClr val="dk1"/>
              </a:buClr>
              <a:buSzPts val="2000"/>
              <a:buNone/>
              <a:defRPr i="0" sz="2000"/>
            </a:lvl1pPr>
            <a:lvl2pPr lvl="1" algn="ctr">
              <a:lnSpc>
                <a:spcPct val="110000"/>
              </a:lnSpc>
              <a:spcBef>
                <a:spcPts val="500"/>
              </a:spcBef>
              <a:spcAft>
                <a:spcPts val="0"/>
              </a:spcAft>
              <a:buClr>
                <a:schemeClr val="dk1"/>
              </a:buClr>
              <a:buSzPts val="2000"/>
              <a:buNone/>
              <a:defRPr sz="2000"/>
            </a:lvl2pPr>
            <a:lvl3pPr lvl="2" algn="ctr">
              <a:lnSpc>
                <a:spcPct val="110000"/>
              </a:lnSpc>
              <a:spcBef>
                <a:spcPts val="500"/>
              </a:spcBef>
              <a:spcAft>
                <a:spcPts val="0"/>
              </a:spcAft>
              <a:buClr>
                <a:schemeClr val="dk1"/>
              </a:buClr>
              <a:buSzPts val="1800"/>
              <a:buNone/>
              <a:defRPr sz="1800"/>
            </a:lvl3pPr>
            <a:lvl4pPr lvl="3" algn="ctr">
              <a:lnSpc>
                <a:spcPct val="110000"/>
              </a:lnSpc>
              <a:spcBef>
                <a:spcPts val="500"/>
              </a:spcBef>
              <a:spcAft>
                <a:spcPts val="0"/>
              </a:spcAft>
              <a:buClr>
                <a:schemeClr val="dk1"/>
              </a:buClr>
              <a:buSzPts val="1600"/>
              <a:buNone/>
              <a:defRPr sz="1600"/>
            </a:lvl4pPr>
            <a:lvl5pPr lvl="4" algn="ctr">
              <a:lnSpc>
                <a:spcPct val="11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6" name="Google Shape;176;g20472076545_3_16"/>
          <p:cNvSpPr txBox="1"/>
          <p:nvPr>
            <p:ph idx="10" type="dt"/>
          </p:nvPr>
        </p:nvSpPr>
        <p:spPr>
          <a:xfrm>
            <a:off x="530352"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g20472076545_3_16"/>
          <p:cNvSpPr txBox="1"/>
          <p:nvPr>
            <p:ph idx="11" type="ftr"/>
          </p:nvPr>
        </p:nvSpPr>
        <p:spPr>
          <a:xfrm>
            <a:off x="530352"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g20472076545_3_16"/>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79" name="Google Shape;179;g20472076545_3_16"/>
          <p:cNvGrpSpPr/>
          <p:nvPr/>
        </p:nvGrpSpPr>
        <p:grpSpPr>
          <a:xfrm>
            <a:off x="530225" y="3267690"/>
            <a:ext cx="972241" cy="45719"/>
            <a:chOff x="4886325" y="3371754"/>
            <a:chExt cx="2418492" cy="113728"/>
          </a:xfrm>
        </p:grpSpPr>
        <p:sp>
          <p:nvSpPr>
            <p:cNvPr id="180" name="Google Shape;180;g20472076545_3_16"/>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81" name="Google Shape;181;g20472076545_3_16"/>
            <p:cNvGrpSpPr/>
            <p:nvPr/>
          </p:nvGrpSpPr>
          <p:grpSpPr>
            <a:xfrm>
              <a:off x="4886709" y="3371754"/>
              <a:ext cx="2418108" cy="113728"/>
              <a:chOff x="4886709" y="3371754"/>
              <a:chExt cx="2418108" cy="113728"/>
            </a:xfrm>
          </p:grpSpPr>
          <p:sp>
            <p:nvSpPr>
              <p:cNvPr id="182" name="Google Shape;182;g20472076545_3_16"/>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83" name="Google Shape;183;g20472076545_3_16"/>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84" name="Google Shape;184;g20472076545_3_16"/>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85" name="Google Shape;185;g20472076545_3_16"/>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6" name="Shape 186"/>
        <p:cNvGrpSpPr/>
        <p:nvPr/>
      </p:nvGrpSpPr>
      <p:grpSpPr>
        <a:xfrm>
          <a:off x="0" y="0"/>
          <a:ext cx="0" cy="0"/>
          <a:chOff x="0" y="0"/>
          <a:chExt cx="0" cy="0"/>
        </a:xfrm>
      </p:grpSpPr>
      <p:sp>
        <p:nvSpPr>
          <p:cNvPr id="187" name="Google Shape;187;g20472076545_3_29"/>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 name="Google Shape;188;g20472076545_3_29"/>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 name="Google Shape;189;g20472076545_3_29"/>
          <p:cNvSpPr txBox="1"/>
          <p:nvPr>
            <p:ph idx="10" type="dt"/>
          </p:nvPr>
        </p:nvSpPr>
        <p:spPr>
          <a:xfrm>
            <a:off x="530352"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g20472076545_3_29"/>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g20472076545_3_29"/>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92" name="Google Shape;192;g20472076545_3_29"/>
          <p:cNvGrpSpPr/>
          <p:nvPr/>
        </p:nvGrpSpPr>
        <p:grpSpPr>
          <a:xfrm>
            <a:off x="530225" y="2310597"/>
            <a:ext cx="972241" cy="45719"/>
            <a:chOff x="4886325" y="3371754"/>
            <a:chExt cx="2418492" cy="113728"/>
          </a:xfrm>
        </p:grpSpPr>
        <p:sp>
          <p:nvSpPr>
            <p:cNvPr id="193" name="Google Shape;193;g20472076545_3_29"/>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94" name="Google Shape;194;g20472076545_3_29"/>
            <p:cNvGrpSpPr/>
            <p:nvPr/>
          </p:nvGrpSpPr>
          <p:grpSpPr>
            <a:xfrm>
              <a:off x="4886709" y="3371754"/>
              <a:ext cx="2418108" cy="113728"/>
              <a:chOff x="4886709" y="3371754"/>
              <a:chExt cx="2418108" cy="113728"/>
            </a:xfrm>
          </p:grpSpPr>
          <p:sp>
            <p:nvSpPr>
              <p:cNvPr id="195" name="Google Shape;195;g20472076545_3_29"/>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96" name="Google Shape;196;g20472076545_3_29"/>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97" name="Google Shape;197;g20472076545_3_29"/>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98" name="Google Shape;198;g20472076545_3_29"/>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9" name="Shape 199"/>
        <p:cNvGrpSpPr/>
        <p:nvPr/>
      </p:nvGrpSpPr>
      <p:grpSpPr>
        <a:xfrm>
          <a:off x="0" y="0"/>
          <a:ext cx="0" cy="0"/>
          <a:chOff x="0" y="0"/>
          <a:chExt cx="0" cy="0"/>
        </a:xfrm>
      </p:grpSpPr>
      <p:sp>
        <p:nvSpPr>
          <p:cNvPr id="200" name="Google Shape;200;g20472076545_3_42"/>
          <p:cNvSpPr txBox="1"/>
          <p:nvPr>
            <p:ph type="title"/>
          </p:nvPr>
        </p:nvSpPr>
        <p:spPr>
          <a:xfrm>
            <a:off x="530352" y="787068"/>
            <a:ext cx="10072922" cy="231364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400"/>
              <a:buFont typeface="Geo"/>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 name="Google Shape;201;g20472076545_3_42"/>
          <p:cNvSpPr txBox="1"/>
          <p:nvPr>
            <p:ph idx="1" type="body"/>
          </p:nvPr>
        </p:nvSpPr>
        <p:spPr>
          <a:xfrm>
            <a:off x="530352" y="3509963"/>
            <a:ext cx="10072922" cy="25796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02" name="Google Shape;202;g20472076545_3_42"/>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g20472076545_3_42"/>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g20472076545_3_42"/>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05" name="Google Shape;205;g20472076545_3_42"/>
          <p:cNvGrpSpPr/>
          <p:nvPr/>
        </p:nvGrpSpPr>
        <p:grpSpPr>
          <a:xfrm>
            <a:off x="530225" y="3267690"/>
            <a:ext cx="972241" cy="45719"/>
            <a:chOff x="4886325" y="3371754"/>
            <a:chExt cx="2418492" cy="113728"/>
          </a:xfrm>
        </p:grpSpPr>
        <p:sp>
          <p:nvSpPr>
            <p:cNvPr id="206" name="Google Shape;206;g20472076545_3_42"/>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07" name="Google Shape;207;g20472076545_3_42"/>
            <p:cNvGrpSpPr/>
            <p:nvPr/>
          </p:nvGrpSpPr>
          <p:grpSpPr>
            <a:xfrm>
              <a:off x="4886709" y="3371754"/>
              <a:ext cx="2418108" cy="113728"/>
              <a:chOff x="4886709" y="3371754"/>
              <a:chExt cx="2418108" cy="113728"/>
            </a:xfrm>
          </p:grpSpPr>
          <p:sp>
            <p:nvSpPr>
              <p:cNvPr id="208" name="Google Shape;208;g20472076545_3_42"/>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09" name="Google Shape;209;g20472076545_3_42"/>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10" name="Google Shape;210;g20472076545_3_42"/>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11" name="Google Shape;211;g20472076545_3_42"/>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2" name="Shape 212"/>
        <p:cNvGrpSpPr/>
        <p:nvPr/>
      </p:nvGrpSpPr>
      <p:grpSpPr>
        <a:xfrm>
          <a:off x="0" y="0"/>
          <a:ext cx="0" cy="0"/>
          <a:chOff x="0" y="0"/>
          <a:chExt cx="0" cy="0"/>
        </a:xfrm>
      </p:grpSpPr>
      <p:sp>
        <p:nvSpPr>
          <p:cNvPr id="213" name="Google Shape;213;g20472076545_3_55"/>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g20472076545_3_55"/>
          <p:cNvSpPr txBox="1"/>
          <p:nvPr>
            <p:ph idx="1" type="body"/>
          </p:nvPr>
        </p:nvSpPr>
        <p:spPr>
          <a:xfrm>
            <a:off x="525717" y="2521885"/>
            <a:ext cx="4645152" cy="365507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g20472076545_3_55"/>
          <p:cNvSpPr txBox="1"/>
          <p:nvPr>
            <p:ph idx="2" type="body"/>
          </p:nvPr>
        </p:nvSpPr>
        <p:spPr>
          <a:xfrm>
            <a:off x="5992136" y="2521885"/>
            <a:ext cx="4611138" cy="365507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g20472076545_3_55"/>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g20472076545_3_55"/>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g20472076545_3_55"/>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19" name="Google Shape;219;g20472076545_3_55"/>
          <p:cNvGrpSpPr/>
          <p:nvPr/>
        </p:nvGrpSpPr>
        <p:grpSpPr>
          <a:xfrm>
            <a:off x="530225" y="2319637"/>
            <a:ext cx="972241" cy="45719"/>
            <a:chOff x="4886325" y="3371754"/>
            <a:chExt cx="2418492" cy="113728"/>
          </a:xfrm>
        </p:grpSpPr>
        <p:sp>
          <p:nvSpPr>
            <p:cNvPr id="220" name="Google Shape;220;g20472076545_3_55"/>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21" name="Google Shape;221;g20472076545_3_55"/>
            <p:cNvGrpSpPr/>
            <p:nvPr/>
          </p:nvGrpSpPr>
          <p:grpSpPr>
            <a:xfrm>
              <a:off x="4886709" y="3371754"/>
              <a:ext cx="2418108" cy="113728"/>
              <a:chOff x="4886709" y="3371754"/>
              <a:chExt cx="2418108" cy="113728"/>
            </a:xfrm>
          </p:grpSpPr>
          <p:sp>
            <p:nvSpPr>
              <p:cNvPr id="222" name="Google Shape;222;g20472076545_3_55"/>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23" name="Google Shape;223;g20472076545_3_55"/>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24" name="Google Shape;224;g20472076545_3_55"/>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25" name="Google Shape;225;g20472076545_3_55"/>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26" name="Shape 226"/>
        <p:cNvGrpSpPr/>
        <p:nvPr/>
      </p:nvGrpSpPr>
      <p:grpSpPr>
        <a:xfrm>
          <a:off x="0" y="0"/>
          <a:ext cx="0" cy="0"/>
          <a:chOff x="0" y="0"/>
          <a:chExt cx="0" cy="0"/>
        </a:xfrm>
      </p:grpSpPr>
      <p:sp>
        <p:nvSpPr>
          <p:cNvPr id="227" name="Google Shape;227;g20472076545_3_69"/>
          <p:cNvSpPr txBox="1"/>
          <p:nvPr>
            <p:ph type="title"/>
          </p:nvPr>
        </p:nvSpPr>
        <p:spPr>
          <a:xfrm>
            <a:off x="530352" y="787067"/>
            <a:ext cx="10072922"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g20472076545_3_69"/>
          <p:cNvSpPr txBox="1"/>
          <p:nvPr>
            <p:ph idx="1" type="body"/>
          </p:nvPr>
        </p:nvSpPr>
        <p:spPr>
          <a:xfrm>
            <a:off x="530352" y="2521884"/>
            <a:ext cx="4845387" cy="780439"/>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b="0" i="1" sz="20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9" name="Google Shape;229;g20472076545_3_69"/>
          <p:cNvSpPr txBox="1"/>
          <p:nvPr>
            <p:ph idx="2" type="body"/>
          </p:nvPr>
        </p:nvSpPr>
        <p:spPr>
          <a:xfrm>
            <a:off x="530352" y="3366390"/>
            <a:ext cx="4845387" cy="26447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330200" lvl="1" marL="914400" algn="l">
              <a:lnSpc>
                <a:spcPct val="110000"/>
              </a:lnSpc>
              <a:spcBef>
                <a:spcPts val="500"/>
              </a:spcBef>
              <a:spcAft>
                <a:spcPts val="0"/>
              </a:spcAft>
              <a:buClr>
                <a:schemeClr val="dk1"/>
              </a:buClr>
              <a:buSzPts val="1600"/>
              <a:buChar char="•"/>
              <a:defRPr sz="1600"/>
            </a:lvl2pPr>
            <a:lvl3pPr indent="-228600" lvl="2" marL="1371600" algn="l">
              <a:lnSpc>
                <a:spcPct val="110000"/>
              </a:lnSpc>
              <a:spcBef>
                <a:spcPts val="500"/>
              </a:spcBef>
              <a:spcAft>
                <a:spcPts val="0"/>
              </a:spcAft>
              <a:buClr>
                <a:schemeClr val="dk1"/>
              </a:buClr>
              <a:buSzPts val="1400"/>
              <a:buNone/>
              <a:defRPr sz="1400"/>
            </a:lvl3pPr>
            <a:lvl4pPr indent="-304800" lvl="3" marL="1828800" algn="l">
              <a:lnSpc>
                <a:spcPct val="110000"/>
              </a:lnSpc>
              <a:spcBef>
                <a:spcPts val="500"/>
              </a:spcBef>
              <a:spcAft>
                <a:spcPts val="0"/>
              </a:spcAft>
              <a:buClr>
                <a:schemeClr val="dk1"/>
              </a:buClr>
              <a:buSzPts val="1200"/>
              <a:buChar char="•"/>
              <a:defRPr sz="1200"/>
            </a:lvl4pPr>
            <a:lvl5pPr indent="-228600" lvl="4" marL="2286000" algn="l">
              <a:lnSpc>
                <a:spcPct val="11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0" name="Google Shape;230;g20472076545_3_69"/>
          <p:cNvSpPr txBox="1"/>
          <p:nvPr>
            <p:ph idx="3" type="body"/>
          </p:nvPr>
        </p:nvSpPr>
        <p:spPr>
          <a:xfrm>
            <a:off x="5734025" y="2521884"/>
            <a:ext cx="4869249" cy="780439"/>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b="0" i="1" sz="20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31" name="Google Shape;231;g20472076545_3_69"/>
          <p:cNvSpPr txBox="1"/>
          <p:nvPr>
            <p:ph idx="4" type="body"/>
          </p:nvPr>
        </p:nvSpPr>
        <p:spPr>
          <a:xfrm>
            <a:off x="5734025" y="3366390"/>
            <a:ext cx="4869249" cy="26447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330200" lvl="1" marL="914400" algn="l">
              <a:lnSpc>
                <a:spcPct val="110000"/>
              </a:lnSpc>
              <a:spcBef>
                <a:spcPts val="500"/>
              </a:spcBef>
              <a:spcAft>
                <a:spcPts val="0"/>
              </a:spcAft>
              <a:buClr>
                <a:schemeClr val="dk1"/>
              </a:buClr>
              <a:buSzPts val="1600"/>
              <a:buChar char="•"/>
              <a:defRPr sz="1600"/>
            </a:lvl2pPr>
            <a:lvl3pPr indent="-228600" lvl="2" marL="1371600" algn="l">
              <a:lnSpc>
                <a:spcPct val="110000"/>
              </a:lnSpc>
              <a:spcBef>
                <a:spcPts val="500"/>
              </a:spcBef>
              <a:spcAft>
                <a:spcPts val="0"/>
              </a:spcAft>
              <a:buClr>
                <a:schemeClr val="dk1"/>
              </a:buClr>
              <a:buSzPts val="1400"/>
              <a:buNone/>
              <a:defRPr sz="1400"/>
            </a:lvl3pPr>
            <a:lvl4pPr indent="-304800" lvl="3" marL="1828800" algn="l">
              <a:lnSpc>
                <a:spcPct val="110000"/>
              </a:lnSpc>
              <a:spcBef>
                <a:spcPts val="500"/>
              </a:spcBef>
              <a:spcAft>
                <a:spcPts val="0"/>
              </a:spcAft>
              <a:buClr>
                <a:schemeClr val="dk1"/>
              </a:buClr>
              <a:buSzPts val="1200"/>
              <a:buChar char="•"/>
              <a:defRPr sz="1200"/>
            </a:lvl4pPr>
            <a:lvl5pPr indent="-228600" lvl="4" marL="2286000" algn="l">
              <a:lnSpc>
                <a:spcPct val="11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g20472076545_3_69"/>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g20472076545_3_69"/>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g20472076545_3_69"/>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g20472076545_3_78"/>
          <p:cNvSpPr txBox="1"/>
          <p:nvPr>
            <p:ph type="title"/>
          </p:nvPr>
        </p:nvSpPr>
        <p:spPr>
          <a:xfrm>
            <a:off x="525718" y="787068"/>
            <a:ext cx="10077556"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g20472076545_3_78"/>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g20472076545_3_78"/>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9" name="Google Shape;239;g20472076545_3_78"/>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40" name="Google Shape;240;g20472076545_3_78"/>
          <p:cNvGrpSpPr/>
          <p:nvPr/>
        </p:nvGrpSpPr>
        <p:grpSpPr>
          <a:xfrm>
            <a:off x="530225" y="2352330"/>
            <a:ext cx="972241" cy="45719"/>
            <a:chOff x="4886325" y="3371754"/>
            <a:chExt cx="2418492" cy="113728"/>
          </a:xfrm>
        </p:grpSpPr>
        <p:sp>
          <p:nvSpPr>
            <p:cNvPr id="241" name="Google Shape;241;g20472076545_3_78"/>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42" name="Google Shape;242;g20472076545_3_78"/>
            <p:cNvGrpSpPr/>
            <p:nvPr/>
          </p:nvGrpSpPr>
          <p:grpSpPr>
            <a:xfrm>
              <a:off x="4886709" y="3371754"/>
              <a:ext cx="2418108" cy="113728"/>
              <a:chOff x="4886709" y="3371754"/>
              <a:chExt cx="2418108" cy="113728"/>
            </a:xfrm>
          </p:grpSpPr>
          <p:sp>
            <p:nvSpPr>
              <p:cNvPr id="243" name="Google Shape;243;g20472076545_3_78"/>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44" name="Google Shape;244;g20472076545_3_78"/>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45" name="Google Shape;245;g20472076545_3_78"/>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46" name="Google Shape;246;g20472076545_3_78"/>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7" name="Shape 247"/>
        <p:cNvGrpSpPr/>
        <p:nvPr/>
      </p:nvGrpSpPr>
      <p:grpSpPr>
        <a:xfrm>
          <a:off x="0" y="0"/>
          <a:ext cx="0" cy="0"/>
          <a:chOff x="0" y="0"/>
          <a:chExt cx="0" cy="0"/>
        </a:xfrm>
      </p:grpSpPr>
      <p:sp>
        <p:nvSpPr>
          <p:cNvPr id="248" name="Google Shape;248;g20472076545_3_90"/>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9" name="Google Shape;249;g20472076545_3_90"/>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g20472076545_3_90"/>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1" name="Shape 251"/>
        <p:cNvGrpSpPr/>
        <p:nvPr/>
      </p:nvGrpSpPr>
      <p:grpSpPr>
        <a:xfrm>
          <a:off x="0" y="0"/>
          <a:ext cx="0" cy="0"/>
          <a:chOff x="0" y="0"/>
          <a:chExt cx="0" cy="0"/>
        </a:xfrm>
      </p:grpSpPr>
      <p:sp>
        <p:nvSpPr>
          <p:cNvPr id="252" name="Google Shape;252;g20472076545_3_94"/>
          <p:cNvSpPr txBox="1"/>
          <p:nvPr>
            <p:ph type="title"/>
          </p:nvPr>
        </p:nvSpPr>
        <p:spPr>
          <a:xfrm>
            <a:off x="530352" y="787068"/>
            <a:ext cx="4315386" cy="222315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600"/>
              <a:buFont typeface="Ge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g20472076545_3_94"/>
          <p:cNvSpPr txBox="1"/>
          <p:nvPr>
            <p:ph idx="1" type="body"/>
          </p:nvPr>
        </p:nvSpPr>
        <p:spPr>
          <a:xfrm>
            <a:off x="5183188" y="987425"/>
            <a:ext cx="5420086"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342900" lvl="1" marL="914400" algn="l">
              <a:lnSpc>
                <a:spcPct val="110000"/>
              </a:lnSpc>
              <a:spcBef>
                <a:spcPts val="500"/>
              </a:spcBef>
              <a:spcAft>
                <a:spcPts val="0"/>
              </a:spcAft>
              <a:buClr>
                <a:schemeClr val="dk1"/>
              </a:buClr>
              <a:buSzPts val="1800"/>
              <a:buChar char="•"/>
              <a:defRPr sz="1800"/>
            </a:lvl2pPr>
            <a:lvl3pPr indent="-228600" lvl="2" marL="1371600" algn="l">
              <a:lnSpc>
                <a:spcPct val="110000"/>
              </a:lnSpc>
              <a:spcBef>
                <a:spcPts val="500"/>
              </a:spcBef>
              <a:spcAft>
                <a:spcPts val="0"/>
              </a:spcAft>
              <a:buClr>
                <a:schemeClr val="dk1"/>
              </a:buClr>
              <a:buSzPts val="1600"/>
              <a:buNone/>
              <a:defRPr sz="1600"/>
            </a:lvl3pPr>
            <a:lvl4pPr indent="-317500" lvl="3" marL="1828800" algn="l">
              <a:lnSpc>
                <a:spcPct val="110000"/>
              </a:lnSpc>
              <a:spcBef>
                <a:spcPts val="500"/>
              </a:spcBef>
              <a:spcAft>
                <a:spcPts val="0"/>
              </a:spcAft>
              <a:buClr>
                <a:schemeClr val="dk1"/>
              </a:buClr>
              <a:buSzPts val="1400"/>
              <a:buChar char="•"/>
              <a:defRPr sz="1400"/>
            </a:lvl4pPr>
            <a:lvl5pPr indent="-228600" lvl="4" marL="2286000" algn="l">
              <a:lnSpc>
                <a:spcPct val="110000"/>
              </a:lnSpc>
              <a:spcBef>
                <a:spcPts val="500"/>
              </a:spcBef>
              <a:spcAft>
                <a:spcPts val="0"/>
              </a:spcAft>
              <a:buClr>
                <a:schemeClr val="dk1"/>
              </a:buClr>
              <a:buSzPts val="1400"/>
              <a:buNone/>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54" name="Google Shape;254;g20472076545_3_94"/>
          <p:cNvSpPr txBox="1"/>
          <p:nvPr>
            <p:ph idx="2" type="body"/>
          </p:nvPr>
        </p:nvSpPr>
        <p:spPr>
          <a:xfrm>
            <a:off x="530352" y="3429000"/>
            <a:ext cx="4315386" cy="24399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55" name="Google Shape;255;g20472076545_3_94"/>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g20472076545_3_94"/>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7" name="Google Shape;257;g20472076545_3_94"/>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58" name="Google Shape;258;g20472076545_3_94"/>
          <p:cNvGrpSpPr/>
          <p:nvPr/>
        </p:nvGrpSpPr>
        <p:grpSpPr>
          <a:xfrm>
            <a:off x="530225" y="3193468"/>
            <a:ext cx="972241" cy="45719"/>
            <a:chOff x="4886325" y="3371754"/>
            <a:chExt cx="2418492" cy="113728"/>
          </a:xfrm>
        </p:grpSpPr>
        <p:sp>
          <p:nvSpPr>
            <p:cNvPr id="259" name="Google Shape;259;g20472076545_3_94"/>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60" name="Google Shape;260;g20472076545_3_94"/>
            <p:cNvGrpSpPr/>
            <p:nvPr/>
          </p:nvGrpSpPr>
          <p:grpSpPr>
            <a:xfrm>
              <a:off x="4886709" y="3371754"/>
              <a:ext cx="2418108" cy="113728"/>
              <a:chOff x="4886709" y="3371754"/>
              <a:chExt cx="2418108" cy="113728"/>
            </a:xfrm>
          </p:grpSpPr>
          <p:sp>
            <p:nvSpPr>
              <p:cNvPr id="261" name="Google Shape;261;g20472076545_3_94"/>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62" name="Google Shape;262;g20472076545_3_94"/>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63" name="Google Shape;263;g20472076545_3_94"/>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64" name="Google Shape;264;g20472076545_3_94"/>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 name="Shape 38"/>
        <p:cNvGrpSpPr/>
        <p:nvPr/>
      </p:nvGrpSpPr>
      <p:grpSpPr>
        <a:xfrm>
          <a:off x="0" y="0"/>
          <a:ext cx="0" cy="0"/>
          <a:chOff x="0" y="0"/>
          <a:chExt cx="0" cy="0"/>
        </a:xfrm>
      </p:grpSpPr>
      <p:sp>
        <p:nvSpPr>
          <p:cNvPr id="39" name="Google Shape;39;p10"/>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0"/>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
          <p:cNvSpPr txBox="1"/>
          <p:nvPr>
            <p:ph idx="10" type="dt"/>
          </p:nvPr>
        </p:nvSpPr>
        <p:spPr>
          <a:xfrm>
            <a:off x="530352"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44" name="Google Shape;44;p10"/>
          <p:cNvGrpSpPr/>
          <p:nvPr/>
        </p:nvGrpSpPr>
        <p:grpSpPr>
          <a:xfrm>
            <a:off x="530225" y="2310597"/>
            <a:ext cx="972241" cy="45719"/>
            <a:chOff x="4886325" y="3371754"/>
            <a:chExt cx="2418492" cy="113728"/>
          </a:xfrm>
        </p:grpSpPr>
        <p:sp>
          <p:nvSpPr>
            <p:cNvPr id="45" name="Google Shape;45;p10"/>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46" name="Google Shape;46;p10"/>
            <p:cNvGrpSpPr/>
            <p:nvPr/>
          </p:nvGrpSpPr>
          <p:grpSpPr>
            <a:xfrm>
              <a:off x="4886709" y="3371754"/>
              <a:ext cx="2418108" cy="113728"/>
              <a:chOff x="4886709" y="3371754"/>
              <a:chExt cx="2418108" cy="113728"/>
            </a:xfrm>
          </p:grpSpPr>
          <p:sp>
            <p:nvSpPr>
              <p:cNvPr id="47" name="Google Shape;47;p10"/>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48" name="Google Shape;48;p10"/>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49" name="Google Shape;49;p10"/>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50" name="Google Shape;50;p10"/>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65" name="Shape 265"/>
        <p:cNvGrpSpPr/>
        <p:nvPr/>
      </p:nvGrpSpPr>
      <p:grpSpPr>
        <a:xfrm>
          <a:off x="0" y="0"/>
          <a:ext cx="0" cy="0"/>
          <a:chOff x="0" y="0"/>
          <a:chExt cx="0" cy="0"/>
        </a:xfrm>
      </p:grpSpPr>
      <p:sp>
        <p:nvSpPr>
          <p:cNvPr id="266" name="Google Shape;266;g20472076545_3_108"/>
          <p:cNvSpPr txBox="1"/>
          <p:nvPr>
            <p:ph type="title"/>
          </p:nvPr>
        </p:nvSpPr>
        <p:spPr>
          <a:xfrm>
            <a:off x="530352" y="787068"/>
            <a:ext cx="3932237" cy="222315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600"/>
              <a:buFont typeface="Ge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7" name="Google Shape;267;g20472076545_3_108"/>
          <p:cNvSpPr/>
          <p:nvPr>
            <p:ph idx="2" type="pic"/>
          </p:nvPr>
        </p:nvSpPr>
        <p:spPr>
          <a:xfrm>
            <a:off x="5183188" y="987425"/>
            <a:ext cx="5420086" cy="4873625"/>
          </a:xfrm>
          <a:prstGeom prst="rect">
            <a:avLst/>
          </a:prstGeom>
          <a:noFill/>
          <a:ln>
            <a:noFill/>
          </a:ln>
        </p:spPr>
      </p:sp>
      <p:sp>
        <p:nvSpPr>
          <p:cNvPr id="268" name="Google Shape;268;g20472076545_3_108"/>
          <p:cNvSpPr txBox="1"/>
          <p:nvPr>
            <p:ph idx="1" type="body"/>
          </p:nvPr>
        </p:nvSpPr>
        <p:spPr>
          <a:xfrm>
            <a:off x="530352" y="3429000"/>
            <a:ext cx="3932237" cy="24399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69" name="Google Shape;269;g20472076545_3_108"/>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g20472076545_3_108"/>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g20472076545_3_108"/>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72" name="Google Shape;272;g20472076545_3_108"/>
          <p:cNvGrpSpPr/>
          <p:nvPr/>
        </p:nvGrpSpPr>
        <p:grpSpPr>
          <a:xfrm>
            <a:off x="530225" y="3193468"/>
            <a:ext cx="972241" cy="45719"/>
            <a:chOff x="4886325" y="3371754"/>
            <a:chExt cx="2418492" cy="113728"/>
          </a:xfrm>
        </p:grpSpPr>
        <p:sp>
          <p:nvSpPr>
            <p:cNvPr id="273" name="Google Shape;273;g20472076545_3_108"/>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74" name="Google Shape;274;g20472076545_3_108"/>
            <p:cNvGrpSpPr/>
            <p:nvPr/>
          </p:nvGrpSpPr>
          <p:grpSpPr>
            <a:xfrm>
              <a:off x="4886709" y="3371754"/>
              <a:ext cx="2418108" cy="113728"/>
              <a:chOff x="4886709" y="3371754"/>
              <a:chExt cx="2418108" cy="113728"/>
            </a:xfrm>
          </p:grpSpPr>
          <p:sp>
            <p:nvSpPr>
              <p:cNvPr id="275" name="Google Shape;275;g20472076545_3_108"/>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76" name="Google Shape;276;g20472076545_3_108"/>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77" name="Google Shape;277;g20472076545_3_108"/>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78" name="Google Shape;278;g20472076545_3_108"/>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9" name="Shape 279"/>
        <p:cNvGrpSpPr/>
        <p:nvPr/>
      </p:nvGrpSpPr>
      <p:grpSpPr>
        <a:xfrm>
          <a:off x="0" y="0"/>
          <a:ext cx="0" cy="0"/>
          <a:chOff x="0" y="0"/>
          <a:chExt cx="0" cy="0"/>
        </a:xfrm>
      </p:grpSpPr>
      <p:sp>
        <p:nvSpPr>
          <p:cNvPr id="280" name="Google Shape;280;g20472076545_3_122"/>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1" name="Google Shape;281;g20472076545_3_122"/>
          <p:cNvSpPr txBox="1"/>
          <p:nvPr>
            <p:ph idx="1" type="body"/>
          </p:nvPr>
        </p:nvSpPr>
        <p:spPr>
          <a:xfrm rot="5400000">
            <a:off x="3789973" y="-742371"/>
            <a:ext cx="3549045" cy="1007755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g20472076545_3_122"/>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g20472076545_3_122"/>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4" name="Google Shape;284;g20472076545_3_122"/>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85" name="Google Shape;285;g20472076545_3_122"/>
          <p:cNvGrpSpPr/>
          <p:nvPr/>
        </p:nvGrpSpPr>
        <p:grpSpPr>
          <a:xfrm>
            <a:off x="530225" y="2333456"/>
            <a:ext cx="972241" cy="45719"/>
            <a:chOff x="4886325" y="3371754"/>
            <a:chExt cx="2418492" cy="113728"/>
          </a:xfrm>
        </p:grpSpPr>
        <p:sp>
          <p:nvSpPr>
            <p:cNvPr id="286" name="Google Shape;286;g20472076545_3_122"/>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287" name="Google Shape;287;g20472076545_3_122"/>
            <p:cNvGrpSpPr/>
            <p:nvPr/>
          </p:nvGrpSpPr>
          <p:grpSpPr>
            <a:xfrm>
              <a:off x="4886709" y="3371754"/>
              <a:ext cx="2418108" cy="113728"/>
              <a:chOff x="4886709" y="3371754"/>
              <a:chExt cx="2418108" cy="113728"/>
            </a:xfrm>
          </p:grpSpPr>
          <p:sp>
            <p:nvSpPr>
              <p:cNvPr id="288" name="Google Shape;288;g20472076545_3_122"/>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89" name="Google Shape;289;g20472076545_3_122"/>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90" name="Google Shape;290;g20472076545_3_122"/>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291" name="Google Shape;291;g20472076545_3_122"/>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2" name="Shape 292"/>
        <p:cNvGrpSpPr/>
        <p:nvPr/>
      </p:nvGrpSpPr>
      <p:grpSpPr>
        <a:xfrm>
          <a:off x="0" y="0"/>
          <a:ext cx="0" cy="0"/>
          <a:chOff x="0" y="0"/>
          <a:chExt cx="0" cy="0"/>
        </a:xfrm>
      </p:grpSpPr>
      <p:sp>
        <p:nvSpPr>
          <p:cNvPr id="293" name="Google Shape;293;g20472076545_3_135"/>
          <p:cNvSpPr txBox="1"/>
          <p:nvPr>
            <p:ph type="title"/>
          </p:nvPr>
        </p:nvSpPr>
        <p:spPr>
          <a:xfrm rot="5400000">
            <a:off x="6593877" y="2167564"/>
            <a:ext cx="5389895" cy="26289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4" name="Google Shape;294;g20472076545_3_135"/>
          <p:cNvSpPr txBox="1"/>
          <p:nvPr>
            <p:ph idx="1" type="body"/>
          </p:nvPr>
        </p:nvSpPr>
        <p:spPr>
          <a:xfrm rot="5400000">
            <a:off x="1350473" y="-37687"/>
            <a:ext cx="5389895" cy="703940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5" name="Google Shape;295;g20472076545_3_135"/>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g20472076545_3_135"/>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g20472076545_3_135"/>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298" name="Google Shape;298;g20472076545_3_135"/>
          <p:cNvGrpSpPr/>
          <p:nvPr/>
        </p:nvGrpSpPr>
        <p:grpSpPr>
          <a:xfrm rot="5400000">
            <a:off x="7283627" y="1250328"/>
            <a:ext cx="972241" cy="45719"/>
            <a:chOff x="4886325" y="3371754"/>
            <a:chExt cx="2418492" cy="113728"/>
          </a:xfrm>
        </p:grpSpPr>
        <p:sp>
          <p:nvSpPr>
            <p:cNvPr id="299" name="Google Shape;299;g20472076545_3_135"/>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300" name="Google Shape;300;g20472076545_3_135"/>
            <p:cNvGrpSpPr/>
            <p:nvPr/>
          </p:nvGrpSpPr>
          <p:grpSpPr>
            <a:xfrm>
              <a:off x="4886709" y="3371754"/>
              <a:ext cx="2418108" cy="113728"/>
              <a:chOff x="4886709" y="3371754"/>
              <a:chExt cx="2418108" cy="113728"/>
            </a:xfrm>
          </p:grpSpPr>
          <p:sp>
            <p:nvSpPr>
              <p:cNvPr id="301" name="Google Shape;301;g20472076545_3_135"/>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02" name="Google Shape;302;g20472076545_3_135"/>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03" name="Google Shape;303;g20472076545_3_135"/>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04" name="Google Shape;304;g20472076545_3_135"/>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11"/>
          <p:cNvSpPr txBox="1"/>
          <p:nvPr>
            <p:ph type="title"/>
          </p:nvPr>
        </p:nvSpPr>
        <p:spPr>
          <a:xfrm>
            <a:off x="530352" y="787068"/>
            <a:ext cx="10072922" cy="231364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4400"/>
              <a:buFont typeface="Geo"/>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1"/>
          <p:cNvSpPr txBox="1"/>
          <p:nvPr>
            <p:ph idx="1" type="body"/>
          </p:nvPr>
        </p:nvSpPr>
        <p:spPr>
          <a:xfrm>
            <a:off x="530352" y="3509963"/>
            <a:ext cx="10072922" cy="25796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solidFill>
                  <a:schemeClr val="dk1"/>
                </a:solidFill>
              </a:defRPr>
            </a:lvl1pPr>
            <a:lvl2pPr indent="-228600" lvl="1" marL="914400" algn="l">
              <a:lnSpc>
                <a:spcPct val="110000"/>
              </a:lnSpc>
              <a:spcBef>
                <a:spcPts val="500"/>
              </a:spcBef>
              <a:spcAft>
                <a:spcPts val="0"/>
              </a:spcAft>
              <a:buClr>
                <a:srgbClr val="888888"/>
              </a:buClr>
              <a:buSzPts val="2000"/>
              <a:buNone/>
              <a:defRPr sz="2000">
                <a:solidFill>
                  <a:srgbClr val="888888"/>
                </a:solidFill>
              </a:defRPr>
            </a:lvl2pPr>
            <a:lvl3pPr indent="-228600" lvl="2" marL="1371600" algn="l">
              <a:lnSpc>
                <a:spcPct val="110000"/>
              </a:lnSpc>
              <a:spcBef>
                <a:spcPts val="500"/>
              </a:spcBef>
              <a:spcAft>
                <a:spcPts val="0"/>
              </a:spcAft>
              <a:buClr>
                <a:srgbClr val="888888"/>
              </a:buClr>
              <a:buSzPts val="1800"/>
              <a:buNone/>
              <a:defRPr sz="1800">
                <a:solidFill>
                  <a:srgbClr val="888888"/>
                </a:solidFill>
              </a:defRPr>
            </a:lvl3pPr>
            <a:lvl4pPr indent="-228600" lvl="3" marL="1828800" algn="l">
              <a:lnSpc>
                <a:spcPct val="110000"/>
              </a:lnSpc>
              <a:spcBef>
                <a:spcPts val="500"/>
              </a:spcBef>
              <a:spcAft>
                <a:spcPts val="0"/>
              </a:spcAft>
              <a:buClr>
                <a:srgbClr val="888888"/>
              </a:buClr>
              <a:buSzPts val="1600"/>
              <a:buNone/>
              <a:defRPr sz="1600">
                <a:solidFill>
                  <a:srgbClr val="888888"/>
                </a:solidFill>
              </a:defRPr>
            </a:lvl4pPr>
            <a:lvl5pPr indent="-228600" lvl="4" marL="2286000" algn="l">
              <a:lnSpc>
                <a:spcPct val="11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4" name="Google Shape;54;p11"/>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1"/>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1"/>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57" name="Google Shape;57;p11"/>
          <p:cNvGrpSpPr/>
          <p:nvPr/>
        </p:nvGrpSpPr>
        <p:grpSpPr>
          <a:xfrm>
            <a:off x="530225" y="3267690"/>
            <a:ext cx="972241" cy="45719"/>
            <a:chOff x="4886325" y="3371754"/>
            <a:chExt cx="2418492" cy="113728"/>
          </a:xfrm>
        </p:grpSpPr>
        <p:sp>
          <p:nvSpPr>
            <p:cNvPr id="58" name="Google Shape;58;p11"/>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59" name="Google Shape;59;p11"/>
            <p:cNvGrpSpPr/>
            <p:nvPr/>
          </p:nvGrpSpPr>
          <p:grpSpPr>
            <a:xfrm>
              <a:off x="4886709" y="3371754"/>
              <a:ext cx="2418108" cy="113728"/>
              <a:chOff x="4886709" y="3371754"/>
              <a:chExt cx="2418108" cy="113728"/>
            </a:xfrm>
          </p:grpSpPr>
          <p:sp>
            <p:nvSpPr>
              <p:cNvPr id="60" name="Google Shape;60;p11"/>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61" name="Google Shape;61;p11"/>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62" name="Google Shape;62;p11"/>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63" name="Google Shape;63;p11"/>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12"/>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12"/>
          <p:cNvSpPr txBox="1"/>
          <p:nvPr>
            <p:ph idx="1" type="body"/>
          </p:nvPr>
        </p:nvSpPr>
        <p:spPr>
          <a:xfrm>
            <a:off x="525717" y="2521885"/>
            <a:ext cx="4645152" cy="365507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2"/>
          <p:cNvSpPr txBox="1"/>
          <p:nvPr>
            <p:ph idx="2" type="body"/>
          </p:nvPr>
        </p:nvSpPr>
        <p:spPr>
          <a:xfrm>
            <a:off x="5992136" y="2521885"/>
            <a:ext cx="4611138" cy="365507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a:lvl1pPr>
            <a:lvl2pPr indent="-342900" lvl="1" marL="914400" algn="l">
              <a:lnSpc>
                <a:spcPct val="110000"/>
              </a:lnSpc>
              <a:spcBef>
                <a:spcPts val="500"/>
              </a:spcBef>
              <a:spcAft>
                <a:spcPts val="0"/>
              </a:spcAft>
              <a:buClr>
                <a:schemeClr val="dk1"/>
              </a:buClr>
              <a:buSzPts val="1800"/>
              <a:buChar char="•"/>
              <a:defRPr/>
            </a:lvl2pPr>
            <a:lvl3pPr indent="-228600" lvl="2" marL="1371600" algn="l">
              <a:lnSpc>
                <a:spcPct val="110000"/>
              </a:lnSpc>
              <a:spcBef>
                <a:spcPts val="500"/>
              </a:spcBef>
              <a:spcAft>
                <a:spcPts val="0"/>
              </a:spcAft>
              <a:buClr>
                <a:schemeClr val="dk1"/>
              </a:buClr>
              <a:buSzPts val="1800"/>
              <a:buNone/>
              <a:defRPr/>
            </a:lvl3pPr>
            <a:lvl4pPr indent="-342900" lvl="3" marL="1828800" algn="l">
              <a:lnSpc>
                <a:spcPct val="110000"/>
              </a:lnSpc>
              <a:spcBef>
                <a:spcPts val="500"/>
              </a:spcBef>
              <a:spcAft>
                <a:spcPts val="0"/>
              </a:spcAft>
              <a:buClr>
                <a:schemeClr val="dk1"/>
              </a:buClr>
              <a:buSzPts val="1800"/>
              <a:buChar char="•"/>
              <a:defRPr/>
            </a:lvl4pPr>
            <a:lvl5pPr indent="-228600" lvl="4" marL="2286000" algn="l">
              <a:lnSpc>
                <a:spcPct val="11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2"/>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2"/>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71" name="Google Shape;71;p12"/>
          <p:cNvGrpSpPr/>
          <p:nvPr/>
        </p:nvGrpSpPr>
        <p:grpSpPr>
          <a:xfrm>
            <a:off x="530225" y="2319637"/>
            <a:ext cx="972241" cy="45719"/>
            <a:chOff x="4886325" y="3371754"/>
            <a:chExt cx="2418492" cy="113728"/>
          </a:xfrm>
        </p:grpSpPr>
        <p:sp>
          <p:nvSpPr>
            <p:cNvPr id="72" name="Google Shape;72;p12"/>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73" name="Google Shape;73;p12"/>
            <p:cNvGrpSpPr/>
            <p:nvPr/>
          </p:nvGrpSpPr>
          <p:grpSpPr>
            <a:xfrm>
              <a:off x="4886709" y="3371754"/>
              <a:ext cx="2418108" cy="113728"/>
              <a:chOff x="4886709" y="3371754"/>
              <a:chExt cx="2418108" cy="113728"/>
            </a:xfrm>
          </p:grpSpPr>
          <p:sp>
            <p:nvSpPr>
              <p:cNvPr id="74" name="Google Shape;74;p12"/>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75" name="Google Shape;75;p12"/>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76" name="Google Shape;76;p12"/>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77" name="Google Shape;77;p12"/>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8" name="Shape 78"/>
        <p:cNvGrpSpPr/>
        <p:nvPr/>
      </p:nvGrpSpPr>
      <p:grpSpPr>
        <a:xfrm>
          <a:off x="0" y="0"/>
          <a:ext cx="0" cy="0"/>
          <a:chOff x="0" y="0"/>
          <a:chExt cx="0" cy="0"/>
        </a:xfrm>
      </p:grpSpPr>
      <p:sp>
        <p:nvSpPr>
          <p:cNvPr id="79" name="Google Shape;79;p13"/>
          <p:cNvSpPr txBox="1"/>
          <p:nvPr>
            <p:ph type="title"/>
          </p:nvPr>
        </p:nvSpPr>
        <p:spPr>
          <a:xfrm>
            <a:off x="530352" y="787067"/>
            <a:ext cx="10072922"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a:off x="530352" y="2521884"/>
            <a:ext cx="4845387" cy="780439"/>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b="0" i="1" sz="20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13"/>
          <p:cNvSpPr txBox="1"/>
          <p:nvPr>
            <p:ph idx="2" type="body"/>
          </p:nvPr>
        </p:nvSpPr>
        <p:spPr>
          <a:xfrm>
            <a:off x="530352" y="3366390"/>
            <a:ext cx="4845387" cy="26447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330200" lvl="1" marL="914400" algn="l">
              <a:lnSpc>
                <a:spcPct val="110000"/>
              </a:lnSpc>
              <a:spcBef>
                <a:spcPts val="500"/>
              </a:spcBef>
              <a:spcAft>
                <a:spcPts val="0"/>
              </a:spcAft>
              <a:buClr>
                <a:schemeClr val="dk1"/>
              </a:buClr>
              <a:buSzPts val="1600"/>
              <a:buChar char="•"/>
              <a:defRPr sz="1600"/>
            </a:lvl2pPr>
            <a:lvl3pPr indent="-228600" lvl="2" marL="1371600" algn="l">
              <a:lnSpc>
                <a:spcPct val="110000"/>
              </a:lnSpc>
              <a:spcBef>
                <a:spcPts val="500"/>
              </a:spcBef>
              <a:spcAft>
                <a:spcPts val="0"/>
              </a:spcAft>
              <a:buClr>
                <a:schemeClr val="dk1"/>
              </a:buClr>
              <a:buSzPts val="1400"/>
              <a:buNone/>
              <a:defRPr sz="1400"/>
            </a:lvl3pPr>
            <a:lvl4pPr indent="-304800" lvl="3" marL="1828800" algn="l">
              <a:lnSpc>
                <a:spcPct val="110000"/>
              </a:lnSpc>
              <a:spcBef>
                <a:spcPts val="500"/>
              </a:spcBef>
              <a:spcAft>
                <a:spcPts val="0"/>
              </a:spcAft>
              <a:buClr>
                <a:schemeClr val="dk1"/>
              </a:buClr>
              <a:buSzPts val="1200"/>
              <a:buChar char="•"/>
              <a:defRPr sz="1200"/>
            </a:lvl4pPr>
            <a:lvl5pPr indent="-228600" lvl="4" marL="2286000" algn="l">
              <a:lnSpc>
                <a:spcPct val="11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13"/>
          <p:cNvSpPr txBox="1"/>
          <p:nvPr>
            <p:ph idx="3" type="body"/>
          </p:nvPr>
        </p:nvSpPr>
        <p:spPr>
          <a:xfrm>
            <a:off x="5734025" y="2521884"/>
            <a:ext cx="4869249" cy="780439"/>
          </a:xfrm>
          <a:prstGeom prst="rect">
            <a:avLst/>
          </a:prstGeom>
          <a:noFill/>
          <a:ln>
            <a:noFill/>
          </a:ln>
        </p:spPr>
        <p:txBody>
          <a:bodyPr anchorCtr="0" anchor="b"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b="0" i="1" sz="2000"/>
            </a:lvl1pPr>
            <a:lvl2pPr indent="-228600" lvl="1" marL="914400" algn="l">
              <a:lnSpc>
                <a:spcPct val="110000"/>
              </a:lnSpc>
              <a:spcBef>
                <a:spcPts val="500"/>
              </a:spcBef>
              <a:spcAft>
                <a:spcPts val="0"/>
              </a:spcAft>
              <a:buClr>
                <a:schemeClr val="dk1"/>
              </a:buClr>
              <a:buSzPts val="2000"/>
              <a:buNone/>
              <a:defRPr b="1" sz="2000"/>
            </a:lvl2pPr>
            <a:lvl3pPr indent="-228600" lvl="2" marL="1371600" algn="l">
              <a:lnSpc>
                <a:spcPct val="110000"/>
              </a:lnSpc>
              <a:spcBef>
                <a:spcPts val="500"/>
              </a:spcBef>
              <a:spcAft>
                <a:spcPts val="0"/>
              </a:spcAft>
              <a:buClr>
                <a:schemeClr val="dk1"/>
              </a:buClr>
              <a:buSzPts val="1800"/>
              <a:buNone/>
              <a:defRPr b="1" sz="1800"/>
            </a:lvl3pPr>
            <a:lvl4pPr indent="-228600" lvl="3" marL="1828800" algn="l">
              <a:lnSpc>
                <a:spcPct val="110000"/>
              </a:lnSpc>
              <a:spcBef>
                <a:spcPts val="500"/>
              </a:spcBef>
              <a:spcAft>
                <a:spcPts val="0"/>
              </a:spcAft>
              <a:buClr>
                <a:schemeClr val="dk1"/>
              </a:buClr>
              <a:buSzPts val="1600"/>
              <a:buNone/>
              <a:defRPr b="1" sz="1600"/>
            </a:lvl4pPr>
            <a:lvl5pPr indent="-228600" lvl="4" marL="2286000" algn="l">
              <a:lnSpc>
                <a:spcPct val="11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3" name="Google Shape;83;p13"/>
          <p:cNvSpPr txBox="1"/>
          <p:nvPr>
            <p:ph idx="4" type="body"/>
          </p:nvPr>
        </p:nvSpPr>
        <p:spPr>
          <a:xfrm>
            <a:off x="5734025" y="3366390"/>
            <a:ext cx="4869249" cy="264479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1800"/>
              <a:buNone/>
              <a:defRPr sz="1800"/>
            </a:lvl1pPr>
            <a:lvl2pPr indent="-330200" lvl="1" marL="914400" algn="l">
              <a:lnSpc>
                <a:spcPct val="110000"/>
              </a:lnSpc>
              <a:spcBef>
                <a:spcPts val="500"/>
              </a:spcBef>
              <a:spcAft>
                <a:spcPts val="0"/>
              </a:spcAft>
              <a:buClr>
                <a:schemeClr val="dk1"/>
              </a:buClr>
              <a:buSzPts val="1600"/>
              <a:buChar char="•"/>
              <a:defRPr sz="1600"/>
            </a:lvl2pPr>
            <a:lvl3pPr indent="-228600" lvl="2" marL="1371600" algn="l">
              <a:lnSpc>
                <a:spcPct val="110000"/>
              </a:lnSpc>
              <a:spcBef>
                <a:spcPts val="500"/>
              </a:spcBef>
              <a:spcAft>
                <a:spcPts val="0"/>
              </a:spcAft>
              <a:buClr>
                <a:schemeClr val="dk1"/>
              </a:buClr>
              <a:buSzPts val="1400"/>
              <a:buNone/>
              <a:defRPr sz="1400"/>
            </a:lvl3pPr>
            <a:lvl4pPr indent="-304800" lvl="3" marL="1828800" algn="l">
              <a:lnSpc>
                <a:spcPct val="110000"/>
              </a:lnSpc>
              <a:spcBef>
                <a:spcPts val="500"/>
              </a:spcBef>
              <a:spcAft>
                <a:spcPts val="0"/>
              </a:spcAft>
              <a:buClr>
                <a:schemeClr val="dk1"/>
              </a:buClr>
              <a:buSzPts val="1200"/>
              <a:buChar char="•"/>
              <a:defRPr sz="1200"/>
            </a:lvl4pPr>
            <a:lvl5pPr indent="-228600" lvl="4" marL="2286000" algn="l">
              <a:lnSpc>
                <a:spcPct val="110000"/>
              </a:lnSpc>
              <a:spcBef>
                <a:spcPts val="500"/>
              </a:spcBef>
              <a:spcAft>
                <a:spcPts val="0"/>
              </a:spcAft>
              <a:buClr>
                <a:schemeClr val="dk1"/>
              </a:buClr>
              <a:buSzPts val="120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3"/>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4"/>
          <p:cNvSpPr txBox="1"/>
          <p:nvPr>
            <p:ph type="title"/>
          </p:nvPr>
        </p:nvSpPr>
        <p:spPr>
          <a:xfrm>
            <a:off x="525718" y="787068"/>
            <a:ext cx="10077556" cy="132556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4"/>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92" name="Google Shape;92;p14"/>
          <p:cNvGrpSpPr/>
          <p:nvPr/>
        </p:nvGrpSpPr>
        <p:grpSpPr>
          <a:xfrm>
            <a:off x="530225" y="2352330"/>
            <a:ext cx="972241" cy="45719"/>
            <a:chOff x="4886325" y="3371754"/>
            <a:chExt cx="2418492" cy="113728"/>
          </a:xfrm>
        </p:grpSpPr>
        <p:sp>
          <p:nvSpPr>
            <p:cNvPr id="93" name="Google Shape;93;p14"/>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94" name="Google Shape;94;p14"/>
            <p:cNvGrpSpPr/>
            <p:nvPr/>
          </p:nvGrpSpPr>
          <p:grpSpPr>
            <a:xfrm>
              <a:off x="4886709" y="3371754"/>
              <a:ext cx="2418108" cy="113728"/>
              <a:chOff x="4886709" y="3371754"/>
              <a:chExt cx="2418108" cy="113728"/>
            </a:xfrm>
          </p:grpSpPr>
          <p:sp>
            <p:nvSpPr>
              <p:cNvPr id="95" name="Google Shape;95;p14"/>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96" name="Google Shape;96;p14"/>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97" name="Google Shape;97;p14"/>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98" name="Google Shape;98;p14"/>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15"/>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5"/>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3" name="Shape 103"/>
        <p:cNvGrpSpPr/>
        <p:nvPr/>
      </p:nvGrpSpPr>
      <p:grpSpPr>
        <a:xfrm>
          <a:off x="0" y="0"/>
          <a:ext cx="0" cy="0"/>
          <a:chOff x="0" y="0"/>
          <a:chExt cx="0" cy="0"/>
        </a:xfrm>
      </p:grpSpPr>
      <p:sp>
        <p:nvSpPr>
          <p:cNvPr id="104" name="Google Shape;104;p16"/>
          <p:cNvSpPr txBox="1"/>
          <p:nvPr>
            <p:ph type="title"/>
          </p:nvPr>
        </p:nvSpPr>
        <p:spPr>
          <a:xfrm>
            <a:off x="530352" y="787068"/>
            <a:ext cx="4315386" cy="222315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600"/>
              <a:buFont typeface="Ge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txBox="1"/>
          <p:nvPr>
            <p:ph idx="1" type="body"/>
          </p:nvPr>
        </p:nvSpPr>
        <p:spPr>
          <a:xfrm>
            <a:off x="5183188" y="987425"/>
            <a:ext cx="5420086" cy="4873625"/>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342900" lvl="1" marL="914400" algn="l">
              <a:lnSpc>
                <a:spcPct val="110000"/>
              </a:lnSpc>
              <a:spcBef>
                <a:spcPts val="500"/>
              </a:spcBef>
              <a:spcAft>
                <a:spcPts val="0"/>
              </a:spcAft>
              <a:buClr>
                <a:schemeClr val="dk1"/>
              </a:buClr>
              <a:buSzPts val="1800"/>
              <a:buChar char="•"/>
              <a:defRPr sz="1800"/>
            </a:lvl2pPr>
            <a:lvl3pPr indent="-228600" lvl="2" marL="1371600" algn="l">
              <a:lnSpc>
                <a:spcPct val="110000"/>
              </a:lnSpc>
              <a:spcBef>
                <a:spcPts val="500"/>
              </a:spcBef>
              <a:spcAft>
                <a:spcPts val="0"/>
              </a:spcAft>
              <a:buClr>
                <a:schemeClr val="dk1"/>
              </a:buClr>
              <a:buSzPts val="1600"/>
              <a:buNone/>
              <a:defRPr sz="1600"/>
            </a:lvl3pPr>
            <a:lvl4pPr indent="-317500" lvl="3" marL="1828800" algn="l">
              <a:lnSpc>
                <a:spcPct val="110000"/>
              </a:lnSpc>
              <a:spcBef>
                <a:spcPts val="500"/>
              </a:spcBef>
              <a:spcAft>
                <a:spcPts val="0"/>
              </a:spcAft>
              <a:buClr>
                <a:schemeClr val="dk1"/>
              </a:buClr>
              <a:buSzPts val="1400"/>
              <a:buChar char="•"/>
              <a:defRPr sz="1400"/>
            </a:lvl4pPr>
            <a:lvl5pPr indent="-228600" lvl="4" marL="2286000" algn="l">
              <a:lnSpc>
                <a:spcPct val="110000"/>
              </a:lnSpc>
              <a:spcBef>
                <a:spcPts val="500"/>
              </a:spcBef>
              <a:spcAft>
                <a:spcPts val="0"/>
              </a:spcAft>
              <a:buClr>
                <a:schemeClr val="dk1"/>
              </a:buClr>
              <a:buSzPts val="1400"/>
              <a:buNone/>
              <a:defRPr sz="14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6" name="Google Shape;106;p16"/>
          <p:cNvSpPr txBox="1"/>
          <p:nvPr>
            <p:ph idx="2" type="body"/>
          </p:nvPr>
        </p:nvSpPr>
        <p:spPr>
          <a:xfrm>
            <a:off x="530352" y="3429000"/>
            <a:ext cx="4315386" cy="243998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7" name="Google Shape;107;p16"/>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6"/>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6"/>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10" name="Google Shape;110;p16"/>
          <p:cNvGrpSpPr/>
          <p:nvPr/>
        </p:nvGrpSpPr>
        <p:grpSpPr>
          <a:xfrm>
            <a:off x="530225" y="3193468"/>
            <a:ext cx="972241" cy="45719"/>
            <a:chOff x="4886325" y="3371754"/>
            <a:chExt cx="2418492" cy="113728"/>
          </a:xfrm>
        </p:grpSpPr>
        <p:sp>
          <p:nvSpPr>
            <p:cNvPr id="111" name="Google Shape;111;p16"/>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12" name="Google Shape;112;p16"/>
            <p:cNvGrpSpPr/>
            <p:nvPr/>
          </p:nvGrpSpPr>
          <p:grpSpPr>
            <a:xfrm>
              <a:off x="4886709" y="3371754"/>
              <a:ext cx="2418108" cy="113728"/>
              <a:chOff x="4886709" y="3371754"/>
              <a:chExt cx="2418108" cy="113728"/>
            </a:xfrm>
          </p:grpSpPr>
          <p:sp>
            <p:nvSpPr>
              <p:cNvPr id="113" name="Google Shape;113;p16"/>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14" name="Google Shape;114;p16"/>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15" name="Google Shape;115;p16"/>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16" name="Google Shape;116;p16"/>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7" name="Shape 117"/>
        <p:cNvGrpSpPr/>
        <p:nvPr/>
      </p:nvGrpSpPr>
      <p:grpSpPr>
        <a:xfrm>
          <a:off x="0" y="0"/>
          <a:ext cx="0" cy="0"/>
          <a:chOff x="0" y="0"/>
          <a:chExt cx="0" cy="0"/>
        </a:xfrm>
      </p:grpSpPr>
      <p:sp>
        <p:nvSpPr>
          <p:cNvPr id="118" name="Google Shape;118;p17"/>
          <p:cNvSpPr txBox="1"/>
          <p:nvPr>
            <p:ph type="title"/>
          </p:nvPr>
        </p:nvSpPr>
        <p:spPr>
          <a:xfrm>
            <a:off x="530352" y="787068"/>
            <a:ext cx="3932237" cy="222315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dk1"/>
              </a:buClr>
              <a:buSzPts val="3600"/>
              <a:buFont typeface="Ge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7"/>
          <p:cNvSpPr/>
          <p:nvPr>
            <p:ph idx="2" type="pic"/>
          </p:nvPr>
        </p:nvSpPr>
        <p:spPr>
          <a:xfrm>
            <a:off x="5183188" y="987425"/>
            <a:ext cx="5420086" cy="4873625"/>
          </a:xfrm>
          <a:prstGeom prst="rect">
            <a:avLst/>
          </a:prstGeom>
          <a:noFill/>
          <a:ln>
            <a:noFill/>
          </a:ln>
        </p:spPr>
      </p:sp>
      <p:sp>
        <p:nvSpPr>
          <p:cNvPr id="120" name="Google Shape;120;p17"/>
          <p:cNvSpPr txBox="1"/>
          <p:nvPr>
            <p:ph idx="1" type="body"/>
          </p:nvPr>
        </p:nvSpPr>
        <p:spPr>
          <a:xfrm>
            <a:off x="530352" y="3429000"/>
            <a:ext cx="3932237" cy="2439987"/>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1000"/>
              </a:spcBef>
              <a:spcAft>
                <a:spcPts val="0"/>
              </a:spcAft>
              <a:buClr>
                <a:schemeClr val="dk1"/>
              </a:buClr>
              <a:buSzPts val="2000"/>
              <a:buNone/>
              <a:defRPr sz="2000"/>
            </a:lvl1pPr>
            <a:lvl2pPr indent="-228600" lvl="1" marL="914400" algn="l">
              <a:lnSpc>
                <a:spcPct val="110000"/>
              </a:lnSpc>
              <a:spcBef>
                <a:spcPts val="500"/>
              </a:spcBef>
              <a:spcAft>
                <a:spcPts val="0"/>
              </a:spcAft>
              <a:buClr>
                <a:schemeClr val="dk1"/>
              </a:buClr>
              <a:buSzPts val="1400"/>
              <a:buNone/>
              <a:defRPr sz="1400"/>
            </a:lvl2pPr>
            <a:lvl3pPr indent="-228600" lvl="2" marL="1371600" algn="l">
              <a:lnSpc>
                <a:spcPct val="110000"/>
              </a:lnSpc>
              <a:spcBef>
                <a:spcPts val="500"/>
              </a:spcBef>
              <a:spcAft>
                <a:spcPts val="0"/>
              </a:spcAft>
              <a:buClr>
                <a:schemeClr val="dk1"/>
              </a:buClr>
              <a:buSzPts val="1200"/>
              <a:buNone/>
              <a:defRPr sz="1200"/>
            </a:lvl3pPr>
            <a:lvl4pPr indent="-228600" lvl="3" marL="1828800" algn="l">
              <a:lnSpc>
                <a:spcPct val="110000"/>
              </a:lnSpc>
              <a:spcBef>
                <a:spcPts val="500"/>
              </a:spcBef>
              <a:spcAft>
                <a:spcPts val="0"/>
              </a:spcAft>
              <a:buClr>
                <a:schemeClr val="dk1"/>
              </a:buClr>
              <a:buSzPts val="1000"/>
              <a:buNone/>
              <a:defRPr sz="1000"/>
            </a:lvl4pPr>
            <a:lvl5pPr indent="-228600" lvl="4" marL="2286000" algn="l">
              <a:lnSpc>
                <a:spcPct val="11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1" name="Google Shape;121;p17"/>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7"/>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7"/>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grpSp>
        <p:nvGrpSpPr>
          <p:cNvPr id="124" name="Google Shape;124;p17"/>
          <p:cNvGrpSpPr/>
          <p:nvPr/>
        </p:nvGrpSpPr>
        <p:grpSpPr>
          <a:xfrm>
            <a:off x="530225" y="3193468"/>
            <a:ext cx="972241" cy="45719"/>
            <a:chOff x="4886325" y="3371754"/>
            <a:chExt cx="2418492" cy="113728"/>
          </a:xfrm>
        </p:grpSpPr>
        <p:sp>
          <p:nvSpPr>
            <p:cNvPr id="125" name="Google Shape;125;p17"/>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126" name="Google Shape;126;p17"/>
            <p:cNvGrpSpPr/>
            <p:nvPr/>
          </p:nvGrpSpPr>
          <p:grpSpPr>
            <a:xfrm>
              <a:off x="4886709" y="3371754"/>
              <a:ext cx="2418108" cy="113728"/>
              <a:chOff x="4886709" y="3371754"/>
              <a:chExt cx="2418108" cy="113728"/>
            </a:xfrm>
          </p:grpSpPr>
          <p:sp>
            <p:nvSpPr>
              <p:cNvPr id="127" name="Google Shape;127;p17"/>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28" name="Google Shape;128;p17"/>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29" name="Google Shape;129;p17"/>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130" name="Google Shape;130;p17"/>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8"/>
          <p:cNvSpPr/>
          <p:nvPr/>
        </p:nvSpPr>
        <p:spPr>
          <a:xfrm>
            <a:off x="9753030" y="5516668"/>
            <a:ext cx="2438970" cy="1341332"/>
          </a:xfrm>
          <a:custGeom>
            <a:rect b="b" l="l" r="r" t="t"/>
            <a:pathLst>
              <a:path extrusionOk="0" h="1341332" w="2438970">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rgbClr val="A4BBE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11" name="Google Shape;11;p8"/>
          <p:cNvGrpSpPr/>
          <p:nvPr/>
        </p:nvGrpSpPr>
        <p:grpSpPr>
          <a:xfrm>
            <a:off x="10776050" y="5204030"/>
            <a:ext cx="886141" cy="802497"/>
            <a:chOff x="10948005" y="3272152"/>
            <a:chExt cx="868640" cy="786648"/>
          </a:xfrm>
        </p:grpSpPr>
        <p:sp>
          <p:nvSpPr>
            <p:cNvPr id="12" name="Google Shape;12;p8"/>
            <p:cNvSpPr/>
            <p:nvPr/>
          </p:nvSpPr>
          <p:spPr>
            <a:xfrm>
              <a:off x="11194317" y="3944888"/>
              <a:ext cx="128449" cy="113912"/>
            </a:xfrm>
            <a:custGeom>
              <a:rect b="b" l="l" r="r" t="t"/>
              <a:pathLst>
                <a:path extrusionOk="0" h="401867" w="453152">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3" name="Google Shape;13;p8"/>
            <p:cNvSpPr/>
            <p:nvPr/>
          </p:nvSpPr>
          <p:spPr>
            <a:xfrm>
              <a:off x="10953045" y="3808430"/>
              <a:ext cx="144912" cy="193414"/>
            </a:xfrm>
            <a:custGeom>
              <a:rect b="b" l="l" r="r" t="t"/>
              <a:pathLst>
                <a:path extrusionOk="0" h="682341" w="511232">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4" name="Google Shape;14;p8"/>
            <p:cNvSpPr/>
            <p:nvPr/>
          </p:nvSpPr>
          <p:spPr>
            <a:xfrm>
              <a:off x="11684524" y="3907536"/>
              <a:ext cx="132121" cy="93006"/>
            </a:xfrm>
            <a:custGeom>
              <a:rect b="b" l="l" r="r" t="t"/>
              <a:pathLst>
                <a:path extrusionOk="0" h="328114" w="466107">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5" name="Google Shape;15;p8"/>
            <p:cNvSpPr/>
            <p:nvPr/>
          </p:nvSpPr>
          <p:spPr>
            <a:xfrm>
              <a:off x="11142141" y="3272152"/>
              <a:ext cx="180625" cy="158824"/>
            </a:xfrm>
            <a:custGeom>
              <a:rect b="b" l="l" r="r" t="t"/>
              <a:pathLst>
                <a:path extrusionOk="0" h="2938167" w="334147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 name="Google Shape;16;p8"/>
            <p:cNvSpPr/>
            <p:nvPr/>
          </p:nvSpPr>
          <p:spPr>
            <a:xfrm>
              <a:off x="11602136" y="3379098"/>
              <a:ext cx="82388" cy="75292"/>
            </a:xfrm>
            <a:custGeom>
              <a:rect b="b" l="l" r="r" t="t"/>
              <a:pathLst>
                <a:path extrusionOk="0" h="4789394" w="524076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7" name="Google Shape;17;p8"/>
            <p:cNvSpPr/>
            <p:nvPr/>
          </p:nvSpPr>
          <p:spPr>
            <a:xfrm>
              <a:off x="10948005" y="3504095"/>
              <a:ext cx="82388" cy="75292"/>
            </a:xfrm>
            <a:custGeom>
              <a:rect b="b" l="l" r="r" t="t"/>
              <a:pathLst>
                <a:path extrusionOk="0" h="4789394" w="524076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8" name="Google Shape;18;p8"/>
            <p:cNvSpPr/>
            <p:nvPr/>
          </p:nvSpPr>
          <p:spPr>
            <a:xfrm>
              <a:off x="11343727" y="3666564"/>
              <a:ext cx="173527" cy="138496"/>
            </a:xfrm>
            <a:custGeom>
              <a:rect b="b" l="l" r="r" t="t"/>
              <a:pathLst>
                <a:path extrusionOk="0" h="629754" w="789043">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9" name="Google Shape;19;p8"/>
          <p:cNvSpPr/>
          <p:nvPr/>
        </p:nvSpPr>
        <p:spPr>
          <a:xfrm rot="5400000">
            <a:off x="615181" y="-615181"/>
            <a:ext cx="1085312"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rgbClr val="C1E0C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 name="Google Shape;20;p8"/>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3600"/>
              <a:buFont typeface="Geo"/>
              <a:buNone/>
              <a:defRPr b="0" i="1" sz="3600" u="none" cap="none" strike="noStrike">
                <a:solidFill>
                  <a:schemeClr val="dk1"/>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8"/>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1pPr>
            <a:lvl2pPr indent="-342900" lvl="1" marL="9144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2pPr>
            <a:lvl3pPr indent="-228600" lvl="2" marL="1371600" marR="0" rtl="0" algn="l">
              <a:lnSpc>
                <a:spcPct val="110000"/>
              </a:lnSpc>
              <a:spcBef>
                <a:spcPts val="500"/>
              </a:spcBef>
              <a:spcAft>
                <a:spcPts val="0"/>
              </a:spcAft>
              <a:buClr>
                <a:schemeClr val="dk1"/>
              </a:buClr>
              <a:buSzPts val="1600"/>
              <a:buFont typeface="Arial"/>
              <a:buNone/>
              <a:defRPr b="0" i="0" sz="1600" u="none" cap="none" strike="noStrike">
                <a:solidFill>
                  <a:schemeClr val="dk1"/>
                </a:solidFill>
                <a:latin typeface="Avenir"/>
                <a:ea typeface="Avenir"/>
                <a:cs typeface="Avenir"/>
                <a:sym typeface="Avenir"/>
              </a:defRPr>
            </a:lvl3pPr>
            <a:lvl4pPr indent="-317500" lvl="3" marL="1828800" marR="0" rtl="0" algn="l">
              <a:lnSpc>
                <a:spcPct val="11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4pPr>
            <a:lvl5pPr indent="-228600" lvl="4" marL="2286000" marR="0" rtl="0" algn="l">
              <a:lnSpc>
                <a:spcPct val="110000"/>
              </a:lnSpc>
              <a:spcBef>
                <a:spcPts val="500"/>
              </a:spcBef>
              <a:spcAft>
                <a:spcPts val="0"/>
              </a:spcAft>
              <a:buClr>
                <a:schemeClr val="dk1"/>
              </a:buClr>
              <a:buSzPts val="1400"/>
              <a:buFont typeface="Arial"/>
              <a:buNone/>
              <a:defRPr b="0" i="0" sz="14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22" name="Google Shape;22;p8"/>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59595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23" name="Google Shape;23;p8"/>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59595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24" name="Google Shape;24;p8"/>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sz="900" u="none" cap="none">
                <a:solidFill>
                  <a:srgbClr val="595959"/>
                </a:solidFill>
                <a:latin typeface="Avenir"/>
                <a:ea typeface="Avenir"/>
                <a:cs typeface="Avenir"/>
                <a:sym typeface="Avenir"/>
              </a:defRPr>
            </a:lvl1pPr>
            <a:lvl2pPr indent="0" lvl="1" marL="0" marR="0" rtl="0" algn="ctr">
              <a:spcBef>
                <a:spcPts val="0"/>
              </a:spcBef>
              <a:buNone/>
              <a:defRPr b="0" sz="900" u="none" cap="none">
                <a:solidFill>
                  <a:srgbClr val="595959"/>
                </a:solidFill>
                <a:latin typeface="Avenir"/>
                <a:ea typeface="Avenir"/>
                <a:cs typeface="Avenir"/>
                <a:sym typeface="Avenir"/>
              </a:defRPr>
            </a:lvl2pPr>
            <a:lvl3pPr indent="0" lvl="2" marL="0" marR="0" rtl="0" algn="ctr">
              <a:spcBef>
                <a:spcPts val="0"/>
              </a:spcBef>
              <a:buNone/>
              <a:defRPr b="0" sz="900" u="none" cap="none">
                <a:solidFill>
                  <a:srgbClr val="595959"/>
                </a:solidFill>
                <a:latin typeface="Avenir"/>
                <a:ea typeface="Avenir"/>
                <a:cs typeface="Avenir"/>
                <a:sym typeface="Avenir"/>
              </a:defRPr>
            </a:lvl3pPr>
            <a:lvl4pPr indent="0" lvl="3" marL="0" marR="0" rtl="0" algn="ctr">
              <a:spcBef>
                <a:spcPts val="0"/>
              </a:spcBef>
              <a:buNone/>
              <a:defRPr b="0" sz="900" u="none" cap="none">
                <a:solidFill>
                  <a:srgbClr val="595959"/>
                </a:solidFill>
                <a:latin typeface="Avenir"/>
                <a:ea typeface="Avenir"/>
                <a:cs typeface="Avenir"/>
                <a:sym typeface="Avenir"/>
              </a:defRPr>
            </a:lvl4pPr>
            <a:lvl5pPr indent="0" lvl="4" marL="0" marR="0" rtl="0" algn="ctr">
              <a:spcBef>
                <a:spcPts val="0"/>
              </a:spcBef>
              <a:buNone/>
              <a:defRPr b="0" sz="900" u="none" cap="none">
                <a:solidFill>
                  <a:srgbClr val="595959"/>
                </a:solidFill>
                <a:latin typeface="Avenir"/>
                <a:ea typeface="Avenir"/>
                <a:cs typeface="Avenir"/>
                <a:sym typeface="Avenir"/>
              </a:defRPr>
            </a:lvl5pPr>
            <a:lvl6pPr indent="0" lvl="5" marL="0" marR="0" rtl="0" algn="ctr">
              <a:spcBef>
                <a:spcPts val="0"/>
              </a:spcBef>
              <a:buNone/>
              <a:defRPr b="0" sz="900" u="none" cap="none">
                <a:solidFill>
                  <a:srgbClr val="595959"/>
                </a:solidFill>
                <a:latin typeface="Avenir"/>
                <a:ea typeface="Avenir"/>
                <a:cs typeface="Avenir"/>
                <a:sym typeface="Avenir"/>
              </a:defRPr>
            </a:lvl6pPr>
            <a:lvl7pPr indent="0" lvl="6" marL="0" marR="0" rtl="0" algn="ctr">
              <a:spcBef>
                <a:spcPts val="0"/>
              </a:spcBef>
              <a:buNone/>
              <a:defRPr b="0" sz="900" u="none" cap="none">
                <a:solidFill>
                  <a:srgbClr val="595959"/>
                </a:solidFill>
                <a:latin typeface="Avenir"/>
                <a:ea typeface="Avenir"/>
                <a:cs typeface="Avenir"/>
                <a:sym typeface="Avenir"/>
              </a:defRPr>
            </a:lvl7pPr>
            <a:lvl8pPr indent="0" lvl="7" marL="0" marR="0" rtl="0" algn="ctr">
              <a:spcBef>
                <a:spcPts val="0"/>
              </a:spcBef>
              <a:buNone/>
              <a:defRPr b="0" sz="900" u="none" cap="none">
                <a:solidFill>
                  <a:srgbClr val="595959"/>
                </a:solidFill>
                <a:latin typeface="Avenir"/>
                <a:ea typeface="Avenir"/>
                <a:cs typeface="Avenir"/>
                <a:sym typeface="Avenir"/>
              </a:defRPr>
            </a:lvl8pPr>
            <a:lvl9pPr indent="0" lvl="8" marL="0" marR="0" rtl="0" algn="ctr">
              <a:spcBef>
                <a:spcPts val="0"/>
              </a:spcBef>
              <a:buNone/>
              <a:defRPr b="0" sz="900" u="none" cap="none">
                <a:solidFill>
                  <a:srgbClr val="595959"/>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 name="Shape 157"/>
        <p:cNvGrpSpPr/>
        <p:nvPr/>
      </p:nvGrpSpPr>
      <p:grpSpPr>
        <a:xfrm>
          <a:off x="0" y="0"/>
          <a:ext cx="0" cy="0"/>
          <a:chOff x="0" y="0"/>
          <a:chExt cx="0" cy="0"/>
        </a:xfrm>
      </p:grpSpPr>
      <p:sp>
        <p:nvSpPr>
          <p:cNvPr id="158" name="Google Shape;158;g20472076545_3_0"/>
          <p:cNvSpPr/>
          <p:nvPr/>
        </p:nvSpPr>
        <p:spPr>
          <a:xfrm>
            <a:off x="9753030" y="5516668"/>
            <a:ext cx="2438970" cy="1341332"/>
          </a:xfrm>
          <a:custGeom>
            <a:rect b="b" l="l" r="r" t="t"/>
            <a:pathLst>
              <a:path extrusionOk="0" h="1341332" w="2438970">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rgbClr val="A4BBE1">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159" name="Google Shape;159;g20472076545_3_0"/>
          <p:cNvGrpSpPr/>
          <p:nvPr/>
        </p:nvGrpSpPr>
        <p:grpSpPr>
          <a:xfrm>
            <a:off x="10776050" y="5204030"/>
            <a:ext cx="886141" cy="802497"/>
            <a:chOff x="10948005" y="3272152"/>
            <a:chExt cx="868640" cy="786648"/>
          </a:xfrm>
        </p:grpSpPr>
        <p:sp>
          <p:nvSpPr>
            <p:cNvPr id="160" name="Google Shape;160;g20472076545_3_0"/>
            <p:cNvSpPr/>
            <p:nvPr/>
          </p:nvSpPr>
          <p:spPr>
            <a:xfrm>
              <a:off x="11194317" y="3944888"/>
              <a:ext cx="128449" cy="113912"/>
            </a:xfrm>
            <a:custGeom>
              <a:rect b="b" l="l" r="r" t="t"/>
              <a:pathLst>
                <a:path extrusionOk="0" h="401867" w="453152">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61" name="Google Shape;161;g20472076545_3_0"/>
            <p:cNvSpPr/>
            <p:nvPr/>
          </p:nvSpPr>
          <p:spPr>
            <a:xfrm>
              <a:off x="10953045" y="3808430"/>
              <a:ext cx="144912" cy="193414"/>
            </a:xfrm>
            <a:custGeom>
              <a:rect b="b" l="l" r="r" t="t"/>
              <a:pathLst>
                <a:path extrusionOk="0" h="682341" w="511232">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62" name="Google Shape;162;g20472076545_3_0"/>
            <p:cNvSpPr/>
            <p:nvPr/>
          </p:nvSpPr>
          <p:spPr>
            <a:xfrm>
              <a:off x="11684524" y="3907536"/>
              <a:ext cx="132121" cy="93006"/>
            </a:xfrm>
            <a:custGeom>
              <a:rect b="b" l="l" r="r" t="t"/>
              <a:pathLst>
                <a:path extrusionOk="0" h="328114" w="466107">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63" name="Google Shape;163;g20472076545_3_0"/>
            <p:cNvSpPr/>
            <p:nvPr/>
          </p:nvSpPr>
          <p:spPr>
            <a:xfrm>
              <a:off x="11142141" y="3272152"/>
              <a:ext cx="180625" cy="158824"/>
            </a:xfrm>
            <a:custGeom>
              <a:rect b="b" l="l" r="r" t="t"/>
              <a:pathLst>
                <a:path extrusionOk="0" h="2938167" w="334147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4" name="Google Shape;164;g20472076545_3_0"/>
            <p:cNvSpPr/>
            <p:nvPr/>
          </p:nvSpPr>
          <p:spPr>
            <a:xfrm>
              <a:off x="11602136" y="3379098"/>
              <a:ext cx="82388" cy="75292"/>
            </a:xfrm>
            <a:custGeom>
              <a:rect b="b" l="l" r="r" t="t"/>
              <a:pathLst>
                <a:path extrusionOk="0" h="4789394" w="524076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5" name="Google Shape;165;g20472076545_3_0"/>
            <p:cNvSpPr/>
            <p:nvPr/>
          </p:nvSpPr>
          <p:spPr>
            <a:xfrm>
              <a:off x="10948005" y="3504095"/>
              <a:ext cx="82388" cy="75292"/>
            </a:xfrm>
            <a:custGeom>
              <a:rect b="b" l="l" r="r" t="t"/>
              <a:pathLst>
                <a:path extrusionOk="0" h="4789394" w="524076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venir"/>
                <a:ea typeface="Avenir"/>
                <a:cs typeface="Avenir"/>
                <a:sym typeface="Avenir"/>
              </a:endParaRPr>
            </a:p>
          </p:txBody>
        </p:sp>
        <p:sp>
          <p:nvSpPr>
            <p:cNvPr id="166" name="Google Shape;166;g20472076545_3_0"/>
            <p:cNvSpPr/>
            <p:nvPr/>
          </p:nvSpPr>
          <p:spPr>
            <a:xfrm>
              <a:off x="11343727" y="3666564"/>
              <a:ext cx="173527" cy="138496"/>
            </a:xfrm>
            <a:custGeom>
              <a:rect b="b" l="l" r="r" t="t"/>
              <a:pathLst>
                <a:path extrusionOk="0" h="629754" w="789043">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67" name="Google Shape;167;g20472076545_3_0"/>
          <p:cNvSpPr/>
          <p:nvPr/>
        </p:nvSpPr>
        <p:spPr>
          <a:xfrm rot="5400000">
            <a:off x="615181" y="-615181"/>
            <a:ext cx="1085312" cy="2315675"/>
          </a:xfrm>
          <a:custGeom>
            <a:rect b="b" l="l" r="r" t="t"/>
            <a:pathLst>
              <a:path extrusionOk="0" h="2315675" w="1085312">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rgbClr val="C1E0CC">
              <a:alpha val="4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68" name="Google Shape;168;g20472076545_3_0"/>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chemeClr val="dk1"/>
              </a:buClr>
              <a:buSzPts val="3600"/>
              <a:buFont typeface="Geo"/>
              <a:buNone/>
              <a:defRPr b="0" i="1" sz="3600" u="none" cap="none" strike="noStrike">
                <a:solidFill>
                  <a:schemeClr val="dk1"/>
                </a:solidFill>
                <a:latin typeface="Geo"/>
                <a:ea typeface="Geo"/>
                <a:cs typeface="Geo"/>
                <a:sym typeface="Ge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9" name="Google Shape;169;g20472076545_3_0"/>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10000"/>
              </a:lnSpc>
              <a:spcBef>
                <a:spcPts val="1000"/>
              </a:spcBef>
              <a:spcAft>
                <a:spcPts val="0"/>
              </a:spcAft>
              <a:buClr>
                <a:schemeClr val="dk1"/>
              </a:buClr>
              <a:buSzPts val="2000"/>
              <a:buFont typeface="Arial"/>
              <a:buNone/>
              <a:defRPr b="0" i="0" sz="2000" u="none" cap="none" strike="noStrike">
                <a:solidFill>
                  <a:schemeClr val="dk1"/>
                </a:solidFill>
                <a:latin typeface="Avenir"/>
                <a:ea typeface="Avenir"/>
                <a:cs typeface="Avenir"/>
                <a:sym typeface="Avenir"/>
              </a:defRPr>
            </a:lvl1pPr>
            <a:lvl2pPr indent="-342900" lvl="1" marL="9144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2pPr>
            <a:lvl3pPr indent="-228600" lvl="2" marL="1371600" marR="0" rtl="0" algn="l">
              <a:lnSpc>
                <a:spcPct val="110000"/>
              </a:lnSpc>
              <a:spcBef>
                <a:spcPts val="500"/>
              </a:spcBef>
              <a:spcAft>
                <a:spcPts val="0"/>
              </a:spcAft>
              <a:buClr>
                <a:schemeClr val="dk1"/>
              </a:buClr>
              <a:buSzPts val="1600"/>
              <a:buFont typeface="Arial"/>
              <a:buNone/>
              <a:defRPr b="0" i="0" sz="1600" u="none" cap="none" strike="noStrike">
                <a:solidFill>
                  <a:schemeClr val="dk1"/>
                </a:solidFill>
                <a:latin typeface="Avenir"/>
                <a:ea typeface="Avenir"/>
                <a:cs typeface="Avenir"/>
                <a:sym typeface="Avenir"/>
              </a:defRPr>
            </a:lvl3pPr>
            <a:lvl4pPr indent="-317500" lvl="3" marL="1828800" marR="0" rtl="0" algn="l">
              <a:lnSpc>
                <a:spcPct val="110000"/>
              </a:lnSpc>
              <a:spcBef>
                <a:spcPts val="500"/>
              </a:spcBef>
              <a:spcAft>
                <a:spcPts val="0"/>
              </a:spcAft>
              <a:buClr>
                <a:schemeClr val="dk1"/>
              </a:buClr>
              <a:buSzPts val="1400"/>
              <a:buFont typeface="Arial"/>
              <a:buChar char="•"/>
              <a:defRPr b="0" i="0" sz="1400" u="none" cap="none" strike="noStrike">
                <a:solidFill>
                  <a:schemeClr val="dk1"/>
                </a:solidFill>
                <a:latin typeface="Avenir"/>
                <a:ea typeface="Avenir"/>
                <a:cs typeface="Avenir"/>
                <a:sym typeface="Avenir"/>
              </a:defRPr>
            </a:lvl4pPr>
            <a:lvl5pPr indent="-228600" lvl="4" marL="2286000" marR="0" rtl="0" algn="l">
              <a:lnSpc>
                <a:spcPct val="110000"/>
              </a:lnSpc>
              <a:spcBef>
                <a:spcPts val="500"/>
              </a:spcBef>
              <a:spcAft>
                <a:spcPts val="0"/>
              </a:spcAft>
              <a:buClr>
                <a:schemeClr val="dk1"/>
              </a:buClr>
              <a:buSzPts val="1400"/>
              <a:buFont typeface="Arial"/>
              <a:buNone/>
              <a:defRPr b="0" i="0" sz="14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70" name="Google Shape;170;g20472076545_3_0"/>
          <p:cNvSpPr txBox="1"/>
          <p:nvPr>
            <p:ph idx="10" type="dt"/>
          </p:nvPr>
        </p:nvSpPr>
        <p:spPr>
          <a:xfrm>
            <a:off x="525718" y="136525"/>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59595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71" name="Google Shape;171;g20472076545_3_0"/>
          <p:cNvSpPr txBox="1"/>
          <p:nvPr>
            <p:ph idx="11" type="ftr"/>
          </p:nvPr>
        </p:nvSpPr>
        <p:spPr>
          <a:xfrm>
            <a:off x="525718" y="6356350"/>
            <a:ext cx="345065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900" cap="none">
                <a:solidFill>
                  <a:srgbClr val="595959"/>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72" name="Google Shape;172;g20472076545_3_0"/>
          <p:cNvSpPr txBox="1"/>
          <p:nvPr>
            <p:ph idx="12" type="sldNum"/>
          </p:nvPr>
        </p:nvSpPr>
        <p:spPr>
          <a:xfrm>
            <a:off x="11655367" y="6356350"/>
            <a:ext cx="529809"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sz="900" u="none" cap="none">
                <a:solidFill>
                  <a:srgbClr val="595959"/>
                </a:solidFill>
                <a:latin typeface="Avenir"/>
                <a:ea typeface="Avenir"/>
                <a:cs typeface="Avenir"/>
                <a:sym typeface="Avenir"/>
              </a:defRPr>
            </a:lvl1pPr>
            <a:lvl2pPr indent="0" lvl="1" marL="0" marR="0" rtl="0" algn="ctr">
              <a:spcBef>
                <a:spcPts val="0"/>
              </a:spcBef>
              <a:buNone/>
              <a:defRPr b="0" sz="900" u="none" cap="none">
                <a:solidFill>
                  <a:srgbClr val="595959"/>
                </a:solidFill>
                <a:latin typeface="Avenir"/>
                <a:ea typeface="Avenir"/>
                <a:cs typeface="Avenir"/>
                <a:sym typeface="Avenir"/>
              </a:defRPr>
            </a:lvl2pPr>
            <a:lvl3pPr indent="0" lvl="2" marL="0" marR="0" rtl="0" algn="ctr">
              <a:spcBef>
                <a:spcPts val="0"/>
              </a:spcBef>
              <a:buNone/>
              <a:defRPr b="0" sz="900" u="none" cap="none">
                <a:solidFill>
                  <a:srgbClr val="595959"/>
                </a:solidFill>
                <a:latin typeface="Avenir"/>
                <a:ea typeface="Avenir"/>
                <a:cs typeface="Avenir"/>
                <a:sym typeface="Avenir"/>
              </a:defRPr>
            </a:lvl3pPr>
            <a:lvl4pPr indent="0" lvl="3" marL="0" marR="0" rtl="0" algn="ctr">
              <a:spcBef>
                <a:spcPts val="0"/>
              </a:spcBef>
              <a:buNone/>
              <a:defRPr b="0" sz="900" u="none" cap="none">
                <a:solidFill>
                  <a:srgbClr val="595959"/>
                </a:solidFill>
                <a:latin typeface="Avenir"/>
                <a:ea typeface="Avenir"/>
                <a:cs typeface="Avenir"/>
                <a:sym typeface="Avenir"/>
              </a:defRPr>
            </a:lvl4pPr>
            <a:lvl5pPr indent="0" lvl="4" marL="0" marR="0" rtl="0" algn="ctr">
              <a:spcBef>
                <a:spcPts val="0"/>
              </a:spcBef>
              <a:buNone/>
              <a:defRPr b="0" sz="900" u="none" cap="none">
                <a:solidFill>
                  <a:srgbClr val="595959"/>
                </a:solidFill>
                <a:latin typeface="Avenir"/>
                <a:ea typeface="Avenir"/>
                <a:cs typeface="Avenir"/>
                <a:sym typeface="Avenir"/>
              </a:defRPr>
            </a:lvl5pPr>
            <a:lvl6pPr indent="0" lvl="5" marL="0" marR="0" rtl="0" algn="ctr">
              <a:spcBef>
                <a:spcPts val="0"/>
              </a:spcBef>
              <a:buNone/>
              <a:defRPr b="0" sz="900" u="none" cap="none">
                <a:solidFill>
                  <a:srgbClr val="595959"/>
                </a:solidFill>
                <a:latin typeface="Avenir"/>
                <a:ea typeface="Avenir"/>
                <a:cs typeface="Avenir"/>
                <a:sym typeface="Avenir"/>
              </a:defRPr>
            </a:lvl6pPr>
            <a:lvl7pPr indent="0" lvl="6" marL="0" marR="0" rtl="0" algn="ctr">
              <a:spcBef>
                <a:spcPts val="0"/>
              </a:spcBef>
              <a:buNone/>
              <a:defRPr b="0" sz="900" u="none" cap="none">
                <a:solidFill>
                  <a:srgbClr val="595959"/>
                </a:solidFill>
                <a:latin typeface="Avenir"/>
                <a:ea typeface="Avenir"/>
                <a:cs typeface="Avenir"/>
                <a:sym typeface="Avenir"/>
              </a:defRPr>
            </a:lvl7pPr>
            <a:lvl8pPr indent="0" lvl="7" marL="0" marR="0" rtl="0" algn="ctr">
              <a:spcBef>
                <a:spcPts val="0"/>
              </a:spcBef>
              <a:buNone/>
              <a:defRPr b="0" sz="900" u="none" cap="none">
                <a:solidFill>
                  <a:srgbClr val="595959"/>
                </a:solidFill>
                <a:latin typeface="Avenir"/>
                <a:ea typeface="Avenir"/>
                <a:cs typeface="Avenir"/>
                <a:sym typeface="Avenir"/>
              </a:defRPr>
            </a:lvl8pPr>
            <a:lvl9pPr indent="0" lvl="8" marL="0" marR="0" rtl="0" algn="ctr">
              <a:spcBef>
                <a:spcPts val="0"/>
              </a:spcBef>
              <a:buNone/>
              <a:defRPr b="0" sz="900" u="none" cap="none">
                <a:solidFill>
                  <a:srgbClr val="595959"/>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hyperlink" Target="https://www.zillow.com/research/da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2.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8.png"/><Relationship Id="rId6"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8.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8" name="Shape 308"/>
        <p:cNvGrpSpPr/>
        <p:nvPr/>
      </p:nvGrpSpPr>
      <p:grpSpPr>
        <a:xfrm>
          <a:off x="0" y="0"/>
          <a:ext cx="0" cy="0"/>
          <a:chOff x="0" y="0"/>
          <a:chExt cx="0" cy="0"/>
        </a:xfrm>
      </p:grpSpPr>
      <p:sp>
        <p:nvSpPr>
          <p:cNvPr id="309" name="Google Shape;309;p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
        <p:nvSpPr>
          <p:cNvPr id="310" name="Google Shape;310;p1"/>
          <p:cNvSpPr txBox="1"/>
          <p:nvPr>
            <p:ph type="ctrTitle"/>
          </p:nvPr>
        </p:nvSpPr>
        <p:spPr>
          <a:xfrm>
            <a:off x="341125" y="1306100"/>
            <a:ext cx="5944500" cy="17280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4000"/>
              <a:buFont typeface="Geo"/>
              <a:buNone/>
            </a:pPr>
            <a:r>
              <a:rPr i="0" lang="en-US">
                <a:solidFill>
                  <a:schemeClr val="accent6"/>
                </a:solidFill>
                <a:latin typeface="Avenir"/>
                <a:ea typeface="Avenir"/>
                <a:cs typeface="Avenir"/>
                <a:sym typeface="Avenir"/>
              </a:rPr>
              <a:t>Group 9 Project</a:t>
            </a:r>
            <a:endParaRPr i="0">
              <a:solidFill>
                <a:schemeClr val="accent6"/>
              </a:solidFill>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t/>
            </a:r>
            <a:endParaRPr b="1" i="0" sz="2100">
              <a:latin typeface="Avenir"/>
              <a:ea typeface="Avenir"/>
              <a:cs typeface="Avenir"/>
              <a:sym typeface="Avenir"/>
            </a:endParaRPr>
          </a:p>
          <a:p>
            <a:pPr indent="0" lvl="0" marL="0" rtl="0" algn="l">
              <a:lnSpc>
                <a:spcPct val="115000"/>
              </a:lnSpc>
              <a:spcBef>
                <a:spcPts val="0"/>
              </a:spcBef>
              <a:spcAft>
                <a:spcPts val="0"/>
              </a:spcAft>
              <a:buClr>
                <a:schemeClr val="dk1"/>
              </a:buClr>
              <a:buSzPts val="1100"/>
              <a:buFont typeface="Arial"/>
              <a:buNone/>
            </a:pPr>
            <a:r>
              <a:rPr b="1" i="0" lang="en-US" sz="2100">
                <a:latin typeface="Avenir"/>
                <a:ea typeface="Avenir"/>
                <a:cs typeface="Avenir"/>
                <a:sym typeface="Avenir"/>
              </a:rPr>
              <a:t>Are Rent Caps an Effective Policy Tool? </a:t>
            </a:r>
            <a:endParaRPr b="1" i="0" sz="2100">
              <a:latin typeface="Avenir"/>
              <a:ea typeface="Avenir"/>
              <a:cs typeface="Avenir"/>
              <a:sym typeface="Avenir"/>
            </a:endParaRPr>
          </a:p>
        </p:txBody>
      </p:sp>
      <p:sp>
        <p:nvSpPr>
          <p:cNvPr id="311" name="Google Shape;311;p1"/>
          <p:cNvSpPr txBox="1"/>
          <p:nvPr>
            <p:ph idx="1" type="subTitle"/>
          </p:nvPr>
        </p:nvSpPr>
        <p:spPr>
          <a:xfrm>
            <a:off x="341127" y="3864438"/>
            <a:ext cx="4887300" cy="27294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None/>
            </a:pPr>
            <a:r>
              <a:rPr b="1" lang="en-US" sz="2055">
                <a:solidFill>
                  <a:schemeClr val="accent6"/>
                </a:solidFill>
              </a:rPr>
              <a:t>Group Members:</a:t>
            </a:r>
            <a:endParaRPr b="1" sz="2055">
              <a:solidFill>
                <a:schemeClr val="accent6"/>
              </a:solidFill>
            </a:endParaRPr>
          </a:p>
          <a:p>
            <a:pPr indent="0" lvl="0" marL="0" rtl="0" algn="l">
              <a:lnSpc>
                <a:spcPct val="115000"/>
              </a:lnSpc>
              <a:spcBef>
                <a:spcPts val="0"/>
              </a:spcBef>
              <a:spcAft>
                <a:spcPts val="0"/>
              </a:spcAft>
              <a:buClr>
                <a:schemeClr val="dk1"/>
              </a:buClr>
              <a:buSzPts val="1100"/>
              <a:buNone/>
            </a:pPr>
            <a:r>
              <a:t/>
            </a:r>
            <a:endParaRPr sz="800"/>
          </a:p>
          <a:p>
            <a:pPr indent="0" lvl="0" marL="0" rtl="0" algn="l">
              <a:lnSpc>
                <a:spcPct val="115000"/>
              </a:lnSpc>
              <a:spcBef>
                <a:spcPts val="0"/>
              </a:spcBef>
              <a:spcAft>
                <a:spcPts val="0"/>
              </a:spcAft>
              <a:buClr>
                <a:schemeClr val="dk1"/>
              </a:buClr>
              <a:buSzPts val="1100"/>
              <a:buFont typeface="Arial"/>
              <a:buNone/>
            </a:pPr>
            <a:r>
              <a:rPr lang="en-US" sz="1755"/>
              <a:t>Claire Cressman</a:t>
            </a:r>
            <a:endParaRPr sz="1755"/>
          </a:p>
          <a:p>
            <a:pPr indent="0" lvl="0" marL="0" rtl="0" algn="l">
              <a:lnSpc>
                <a:spcPct val="115000"/>
              </a:lnSpc>
              <a:spcBef>
                <a:spcPts val="0"/>
              </a:spcBef>
              <a:spcAft>
                <a:spcPts val="0"/>
              </a:spcAft>
              <a:buClr>
                <a:schemeClr val="dk1"/>
              </a:buClr>
              <a:buSzPts val="1100"/>
              <a:buFont typeface="Arial"/>
              <a:buNone/>
            </a:pPr>
            <a:r>
              <a:rPr lang="en-US" sz="1755"/>
              <a:t>Aissatou Diallo</a:t>
            </a:r>
            <a:endParaRPr sz="1755"/>
          </a:p>
          <a:p>
            <a:pPr indent="0" lvl="0" marL="0" rtl="0" algn="l">
              <a:lnSpc>
                <a:spcPct val="115000"/>
              </a:lnSpc>
              <a:spcBef>
                <a:spcPts val="0"/>
              </a:spcBef>
              <a:spcAft>
                <a:spcPts val="0"/>
              </a:spcAft>
              <a:buClr>
                <a:schemeClr val="dk1"/>
              </a:buClr>
              <a:buSzPts val="1100"/>
              <a:buFont typeface="Arial"/>
              <a:buNone/>
            </a:pPr>
            <a:r>
              <a:rPr lang="en-US" sz="1755"/>
              <a:t>Negin Kananizadeh</a:t>
            </a:r>
            <a:endParaRPr sz="1755"/>
          </a:p>
          <a:p>
            <a:pPr indent="0" lvl="0" marL="0" rtl="0" algn="l">
              <a:lnSpc>
                <a:spcPct val="115000"/>
              </a:lnSpc>
              <a:spcBef>
                <a:spcPts val="0"/>
              </a:spcBef>
              <a:spcAft>
                <a:spcPts val="0"/>
              </a:spcAft>
              <a:buClr>
                <a:schemeClr val="dk1"/>
              </a:buClr>
              <a:buSzPts val="1100"/>
              <a:buFont typeface="Arial"/>
              <a:buNone/>
            </a:pPr>
            <a:r>
              <a:rPr lang="en-US" sz="1755"/>
              <a:t>Vickylynn Mauldin</a:t>
            </a:r>
            <a:endParaRPr sz="1755"/>
          </a:p>
          <a:p>
            <a:pPr indent="0" lvl="0" marL="0" rtl="0" algn="l">
              <a:lnSpc>
                <a:spcPct val="115000"/>
              </a:lnSpc>
              <a:spcBef>
                <a:spcPts val="0"/>
              </a:spcBef>
              <a:spcAft>
                <a:spcPts val="0"/>
              </a:spcAft>
              <a:buClr>
                <a:schemeClr val="dk1"/>
              </a:buClr>
              <a:buSzPts val="1100"/>
              <a:buFont typeface="Arial"/>
              <a:buNone/>
            </a:pPr>
            <a:r>
              <a:rPr lang="en-US" sz="1755"/>
              <a:t>Christopher Oglesby</a:t>
            </a:r>
            <a:endParaRPr sz="2100"/>
          </a:p>
        </p:txBody>
      </p:sp>
      <p:pic>
        <p:nvPicPr>
          <p:cNvPr descr="An abstract genetic concept" id="312" name="Google Shape;312;p1"/>
          <p:cNvPicPr preferRelativeResize="0"/>
          <p:nvPr/>
        </p:nvPicPr>
        <p:blipFill rotWithShape="1">
          <a:blip r:embed="rId3">
            <a:alphaModFix/>
          </a:blip>
          <a:srcRect b="18128" l="54014" r="0" t="25606"/>
          <a:stretch/>
        </p:blipFill>
        <p:spPr>
          <a:xfrm>
            <a:off x="6585575" y="-900"/>
            <a:ext cx="5606426" cy="6859802"/>
          </a:xfrm>
          <a:prstGeom prst="rect">
            <a:avLst/>
          </a:prstGeom>
          <a:noFill/>
          <a:ln>
            <a:noFill/>
          </a:ln>
        </p:spPr>
      </p:pic>
      <p:sp>
        <p:nvSpPr>
          <p:cNvPr id="313" name="Google Shape;313;p1"/>
          <p:cNvSpPr/>
          <p:nvPr/>
        </p:nvSpPr>
        <p:spPr>
          <a:xfrm rot="10800000">
            <a:off x="1519" y="-8094"/>
            <a:ext cx="3127979" cy="888632"/>
          </a:xfrm>
          <a:custGeom>
            <a:rect b="b" l="l" r="r" t="t"/>
            <a:pathLst>
              <a:path extrusionOk="0" h="1341332" w="2438970">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rgbClr val="A4BBE1">
              <a:alpha val="4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14" name="Google Shape;314;p1"/>
          <p:cNvGrpSpPr/>
          <p:nvPr/>
        </p:nvGrpSpPr>
        <p:grpSpPr>
          <a:xfrm>
            <a:off x="435685" y="3459656"/>
            <a:ext cx="972234" cy="45719"/>
            <a:chOff x="4886325" y="3371754"/>
            <a:chExt cx="2418492" cy="113728"/>
          </a:xfrm>
        </p:grpSpPr>
        <p:sp>
          <p:nvSpPr>
            <p:cNvPr id="315" name="Google Shape;315;p1"/>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316" name="Google Shape;316;p1"/>
            <p:cNvGrpSpPr/>
            <p:nvPr/>
          </p:nvGrpSpPr>
          <p:grpSpPr>
            <a:xfrm>
              <a:off x="4886709" y="3371754"/>
              <a:ext cx="2418108" cy="113728"/>
              <a:chOff x="4886709" y="3371754"/>
              <a:chExt cx="2418108" cy="113728"/>
            </a:xfrm>
          </p:grpSpPr>
          <p:sp>
            <p:nvSpPr>
              <p:cNvPr id="317" name="Google Shape;317;p1"/>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18" name="Google Shape;318;p1"/>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19" name="Google Shape;319;p1"/>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20" name="Google Shape;320;p1"/>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g20372ac4244_0_58"/>
          <p:cNvSpPr txBox="1"/>
          <p:nvPr>
            <p:ph type="title"/>
          </p:nvPr>
        </p:nvSpPr>
        <p:spPr>
          <a:xfrm>
            <a:off x="530352" y="787068"/>
            <a:ext cx="3932100" cy="2223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Stock Market Analysis for American Tower Corporation(AMT) in 2020</a:t>
            </a:r>
            <a:endParaRPr/>
          </a:p>
        </p:txBody>
      </p:sp>
      <p:sp>
        <p:nvSpPr>
          <p:cNvPr id="418" name="Google Shape;418;g20372ac4244_0_58"/>
          <p:cNvSpPr/>
          <p:nvPr>
            <p:ph idx="2" type="pic"/>
          </p:nvPr>
        </p:nvSpPr>
        <p:spPr>
          <a:xfrm>
            <a:off x="5271638" y="992250"/>
            <a:ext cx="5420100" cy="4873500"/>
          </a:xfrm>
          <a:prstGeom prst="rect">
            <a:avLst/>
          </a:prstGeom>
        </p:spPr>
      </p:sp>
      <p:sp>
        <p:nvSpPr>
          <p:cNvPr id="419" name="Google Shape;419;g20372ac4244_0_58"/>
          <p:cNvSpPr txBox="1"/>
          <p:nvPr>
            <p:ph idx="1" type="body"/>
          </p:nvPr>
        </p:nvSpPr>
        <p:spPr>
          <a:xfrm>
            <a:off x="530352" y="3429000"/>
            <a:ext cx="3932100" cy="2439900"/>
          </a:xfrm>
          <a:prstGeom prst="rect">
            <a:avLst/>
          </a:prstGeom>
        </p:spPr>
        <p:txBody>
          <a:bodyPr anchorCtr="0" anchor="t" bIns="45700" lIns="91425" spcFirstLastPara="1" rIns="91425" wrap="square" tIns="45700">
            <a:normAutofit fontScale="62500" lnSpcReduction="20000"/>
          </a:bodyPr>
          <a:lstStyle/>
          <a:p>
            <a:pPr indent="0" lvl="0" marL="0" rtl="0" algn="l">
              <a:spcBef>
                <a:spcPts val="1000"/>
              </a:spcBef>
              <a:spcAft>
                <a:spcPts val="0"/>
              </a:spcAft>
              <a:buClr>
                <a:schemeClr val="dk1"/>
              </a:buClr>
              <a:buSzPct val="55000"/>
              <a:buFont typeface="Arial"/>
              <a:buNone/>
            </a:pPr>
            <a:r>
              <a:rPr lang="en-US"/>
              <a:t>AMT is one of the largest global real estate investment in the housing market</a:t>
            </a:r>
            <a:endParaRPr/>
          </a:p>
          <a:p>
            <a:pPr indent="0" lvl="0" marL="0" rtl="0" algn="l">
              <a:spcBef>
                <a:spcPts val="1000"/>
              </a:spcBef>
              <a:spcAft>
                <a:spcPts val="0"/>
              </a:spcAft>
              <a:buNone/>
            </a:pPr>
            <a:r>
              <a:rPr lang="en-US"/>
              <a:t>We can see the financial impact of the pandemic  on the AMT stock market in 2020.</a:t>
            </a:r>
            <a:endParaRPr/>
          </a:p>
          <a:p>
            <a:pPr indent="0" lvl="0" marL="0" rtl="0" algn="l">
              <a:spcBef>
                <a:spcPts val="1000"/>
              </a:spcBef>
              <a:spcAft>
                <a:spcPts val="0"/>
              </a:spcAft>
              <a:buNone/>
            </a:pPr>
            <a:r>
              <a:rPr lang="en-US"/>
              <a:t>In the midst of the pandemic the housing stock market declined significantly while during the summer we can see that the stock market is at its peak again because of the high demand.</a:t>
            </a:r>
            <a:endParaRPr/>
          </a:p>
          <a:p>
            <a:pPr indent="0" lvl="0" marL="0" rtl="0" algn="l">
              <a:spcBef>
                <a:spcPts val="1000"/>
              </a:spcBef>
              <a:spcAft>
                <a:spcPts val="0"/>
              </a:spcAft>
              <a:buNone/>
            </a:pPr>
            <a:r>
              <a:rPr lang="en-US"/>
              <a:t>.</a:t>
            </a:r>
            <a:endParaRPr/>
          </a:p>
          <a:p>
            <a:pPr indent="0" lvl="0" marL="0" rtl="0" algn="l">
              <a:spcBef>
                <a:spcPts val="1000"/>
              </a:spcBef>
              <a:spcAft>
                <a:spcPts val="0"/>
              </a:spcAft>
              <a:buNone/>
            </a:pPr>
            <a:r>
              <a:t/>
            </a:r>
            <a:endParaRPr/>
          </a:p>
        </p:txBody>
      </p:sp>
      <p:pic>
        <p:nvPicPr>
          <p:cNvPr id="420" name="Google Shape;420;g20372ac4244_0_58"/>
          <p:cNvPicPr preferRelativeResize="0"/>
          <p:nvPr/>
        </p:nvPicPr>
        <p:blipFill rotWithShape="1">
          <a:blip r:embed="rId3">
            <a:alphaModFix/>
          </a:blip>
          <a:srcRect b="0" l="-6890" r="6889" t="0"/>
          <a:stretch/>
        </p:blipFill>
        <p:spPr>
          <a:xfrm>
            <a:off x="4773800" y="987425"/>
            <a:ext cx="6238875" cy="4558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5" name="Shape 425"/>
        <p:cNvGrpSpPr/>
        <p:nvPr/>
      </p:nvGrpSpPr>
      <p:grpSpPr>
        <a:xfrm>
          <a:off x="0" y="0"/>
          <a:ext cx="0" cy="0"/>
          <a:chOff x="0" y="0"/>
          <a:chExt cx="0" cy="0"/>
        </a:xfrm>
      </p:grpSpPr>
      <p:sp>
        <p:nvSpPr>
          <p:cNvPr id="426" name="Google Shape;426;g20389c4e93a_8_8"/>
          <p:cNvSpPr txBox="1"/>
          <p:nvPr>
            <p:ph type="title"/>
          </p:nvPr>
        </p:nvSpPr>
        <p:spPr>
          <a:xfrm>
            <a:off x="525717" y="78706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stock market comparison</a:t>
            </a:r>
            <a:endParaRPr/>
          </a:p>
        </p:txBody>
      </p:sp>
      <p:sp>
        <p:nvSpPr>
          <p:cNvPr id="427" name="Google Shape;427;g20389c4e93a_8_8"/>
          <p:cNvSpPr txBox="1"/>
          <p:nvPr>
            <p:ph idx="1" type="body"/>
          </p:nvPr>
        </p:nvSpPr>
        <p:spPr>
          <a:xfrm>
            <a:off x="525717" y="2521885"/>
            <a:ext cx="4645200" cy="3655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rPr lang="en-US"/>
              <a:t>We are comparing 2 large real estate investment corporations ( American Tower Corporation AMT and Crown Castle Corporation CCI) in the housing market and we can see an increase of their stocks prices from 2015 to 2020.</a:t>
            </a:r>
            <a:endParaRPr/>
          </a:p>
          <a:p>
            <a:pPr indent="0" lvl="0" marL="0" rtl="0" algn="l">
              <a:spcBef>
                <a:spcPts val="1000"/>
              </a:spcBef>
              <a:spcAft>
                <a:spcPts val="0"/>
              </a:spcAft>
              <a:buNone/>
            </a:pPr>
            <a:r>
              <a:rPr lang="en-US"/>
              <a:t>The widespread shift to remote work from home prompted many buyers to re-evaluate their housing options.</a:t>
            </a:r>
            <a:endParaRPr/>
          </a:p>
          <a:p>
            <a:pPr indent="0" lvl="0" marL="0" rtl="0" algn="l">
              <a:spcBef>
                <a:spcPts val="1000"/>
              </a:spcBef>
              <a:spcAft>
                <a:spcPts val="0"/>
              </a:spcAft>
              <a:buNone/>
            </a:pPr>
            <a:r>
              <a:rPr lang="en-US"/>
              <a:t>Also in 2020 due to the falling of mortgage interest rates, the cost to borrow money to buy a house was dropping and more people could afford to buy a house</a:t>
            </a:r>
            <a:endParaRPr/>
          </a:p>
        </p:txBody>
      </p:sp>
      <p:sp>
        <p:nvSpPr>
          <p:cNvPr id="428" name="Google Shape;428;g20389c4e93a_8_8"/>
          <p:cNvSpPr txBox="1"/>
          <p:nvPr>
            <p:ph idx="2" type="body"/>
          </p:nvPr>
        </p:nvSpPr>
        <p:spPr>
          <a:xfrm>
            <a:off x="5992136" y="2521885"/>
            <a:ext cx="4611000" cy="36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29" name="Google Shape;429;g20389c4e93a_8_8"/>
          <p:cNvPicPr preferRelativeResize="0"/>
          <p:nvPr/>
        </p:nvPicPr>
        <p:blipFill>
          <a:blip r:embed="rId3">
            <a:alphaModFix/>
          </a:blip>
          <a:stretch>
            <a:fillRect/>
          </a:stretch>
        </p:blipFill>
        <p:spPr>
          <a:xfrm>
            <a:off x="5638675" y="2328013"/>
            <a:ext cx="4838099" cy="40429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3" name="Shape 433"/>
        <p:cNvGrpSpPr/>
        <p:nvPr/>
      </p:nvGrpSpPr>
      <p:grpSpPr>
        <a:xfrm>
          <a:off x="0" y="0"/>
          <a:ext cx="0" cy="0"/>
          <a:chOff x="0" y="0"/>
          <a:chExt cx="0" cy="0"/>
        </a:xfrm>
      </p:grpSpPr>
      <p:sp>
        <p:nvSpPr>
          <p:cNvPr id="434" name="Google Shape;434;g20389c4e93a_2_148"/>
          <p:cNvSpPr txBox="1"/>
          <p:nvPr>
            <p:ph type="title"/>
          </p:nvPr>
        </p:nvSpPr>
        <p:spPr>
          <a:xfrm>
            <a:off x="413730" y="270906"/>
            <a:ext cx="8397900" cy="125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Year over Year Rent Increase Sacramento vs Austin</a:t>
            </a:r>
            <a:endParaRPr/>
          </a:p>
        </p:txBody>
      </p:sp>
      <p:pic>
        <p:nvPicPr>
          <p:cNvPr descr="Chart, bar chart&#10;&#10;Description automatically generated" id="435" name="Google Shape;435;g20389c4e93a_2_148"/>
          <p:cNvPicPr preferRelativeResize="0"/>
          <p:nvPr/>
        </p:nvPicPr>
        <p:blipFill rotWithShape="1">
          <a:blip r:embed="rId3">
            <a:alphaModFix/>
          </a:blip>
          <a:srcRect b="0" l="0" r="0" t="0"/>
          <a:stretch/>
        </p:blipFill>
        <p:spPr>
          <a:xfrm>
            <a:off x="413730" y="1727561"/>
            <a:ext cx="5682267" cy="3638986"/>
          </a:xfrm>
          <a:prstGeom prst="rect">
            <a:avLst/>
          </a:prstGeom>
          <a:noFill/>
          <a:ln>
            <a:noFill/>
          </a:ln>
        </p:spPr>
      </p:pic>
      <p:pic>
        <p:nvPicPr>
          <p:cNvPr descr="Chart, bar chart&#10;&#10;Description automatically generated" id="436" name="Google Shape;436;g20389c4e93a_2_148"/>
          <p:cNvPicPr preferRelativeResize="0"/>
          <p:nvPr/>
        </p:nvPicPr>
        <p:blipFill rotWithShape="1">
          <a:blip r:embed="rId4">
            <a:alphaModFix/>
          </a:blip>
          <a:srcRect b="0" l="0" r="0" t="0"/>
          <a:stretch/>
        </p:blipFill>
        <p:spPr>
          <a:xfrm>
            <a:off x="6467475" y="1727560"/>
            <a:ext cx="5362718" cy="3638987"/>
          </a:xfrm>
          <a:prstGeom prst="rect">
            <a:avLst/>
          </a:prstGeom>
          <a:noFill/>
          <a:ln>
            <a:noFill/>
          </a:ln>
        </p:spPr>
      </p:pic>
      <p:pic>
        <p:nvPicPr>
          <p:cNvPr descr="Text&#10;&#10;Description automatically generated" id="437" name="Google Shape;437;g20389c4e93a_2_148"/>
          <p:cNvPicPr preferRelativeResize="0"/>
          <p:nvPr/>
        </p:nvPicPr>
        <p:blipFill rotWithShape="1">
          <a:blip r:embed="rId5">
            <a:alphaModFix/>
          </a:blip>
          <a:srcRect b="0" l="0" r="0" t="0"/>
          <a:stretch/>
        </p:blipFill>
        <p:spPr>
          <a:xfrm>
            <a:off x="6872525" y="5571499"/>
            <a:ext cx="4527437" cy="772977"/>
          </a:xfrm>
          <a:prstGeom prst="rect">
            <a:avLst/>
          </a:prstGeom>
          <a:noFill/>
          <a:ln>
            <a:noFill/>
          </a:ln>
        </p:spPr>
      </p:pic>
      <p:pic>
        <p:nvPicPr>
          <p:cNvPr descr="Text&#10;&#10;Description automatically generated" id="438" name="Google Shape;438;g20389c4e93a_2_148"/>
          <p:cNvPicPr preferRelativeResize="0"/>
          <p:nvPr/>
        </p:nvPicPr>
        <p:blipFill rotWithShape="1">
          <a:blip r:embed="rId6">
            <a:alphaModFix/>
          </a:blip>
          <a:srcRect b="0" l="0" r="0" t="0"/>
          <a:stretch/>
        </p:blipFill>
        <p:spPr>
          <a:xfrm>
            <a:off x="1112978" y="5571500"/>
            <a:ext cx="4373423" cy="772977"/>
          </a:xfrm>
          <a:prstGeom prst="rect">
            <a:avLst/>
          </a:prstGeom>
          <a:noFill/>
          <a:ln>
            <a:noFill/>
          </a:ln>
        </p:spPr>
      </p:pic>
      <p:sp>
        <p:nvSpPr>
          <p:cNvPr id="439" name="Google Shape;439;g20389c4e93a_2_148"/>
          <p:cNvSpPr txBox="1"/>
          <p:nvPr/>
        </p:nvSpPr>
        <p:spPr>
          <a:xfrm>
            <a:off x="548725" y="6430375"/>
            <a:ext cx="934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Avenir"/>
                <a:ea typeface="Avenir"/>
                <a:cs typeface="Avenir"/>
                <a:sym typeface="Avenir"/>
              </a:rPr>
              <a:t>zillow data sources: </a:t>
            </a:r>
            <a:r>
              <a:rPr lang="en-US" sz="1000" u="sng">
                <a:solidFill>
                  <a:srgbClr val="0563C1"/>
                </a:solidFill>
                <a:latin typeface="Calibri"/>
                <a:ea typeface="Calibri"/>
                <a:cs typeface="Calibri"/>
                <a:sym typeface="Calibri"/>
                <a:hlinkClick r:id="rId7">
                  <a:extLst>
                    <a:ext uri="{A12FA001-AC4F-418D-AE19-62706E023703}">
                      <ahyp:hlinkClr val="tx"/>
                    </a:ext>
                  </a:extLst>
                </a:hlinkClick>
              </a:rPr>
              <a:t>https://www.zillow.com/research/data/</a:t>
            </a:r>
            <a:r>
              <a:rPr lang="en-US" sz="1000">
                <a:solidFill>
                  <a:schemeClr val="dk1"/>
                </a:solidFill>
                <a:latin typeface="Calibri"/>
                <a:ea typeface="Calibri"/>
                <a:cs typeface="Calibri"/>
                <a:sym typeface="Calibri"/>
              </a:rPr>
              <a:t> </a:t>
            </a:r>
            <a:endParaRPr sz="1000">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g20389c4e93a_2_157"/>
          <p:cNvSpPr txBox="1"/>
          <p:nvPr>
            <p:ph type="title"/>
          </p:nvPr>
        </p:nvSpPr>
        <p:spPr>
          <a:xfrm>
            <a:off x="413730" y="270906"/>
            <a:ext cx="8397900" cy="12516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Year over Year Income Increase Sacramento vs Austin</a:t>
            </a:r>
            <a:endParaRPr/>
          </a:p>
        </p:txBody>
      </p:sp>
      <p:pic>
        <p:nvPicPr>
          <p:cNvPr descr="Chart, bar chart&#10;&#10;Description automatically generated" id="445" name="Google Shape;445;g20389c4e93a_2_157"/>
          <p:cNvPicPr preferRelativeResize="0"/>
          <p:nvPr/>
        </p:nvPicPr>
        <p:blipFill rotWithShape="1">
          <a:blip r:embed="rId3">
            <a:alphaModFix/>
          </a:blip>
          <a:srcRect b="0" l="0" r="0" t="0"/>
          <a:stretch/>
        </p:blipFill>
        <p:spPr>
          <a:xfrm>
            <a:off x="635534" y="1522608"/>
            <a:ext cx="5292022" cy="3515415"/>
          </a:xfrm>
          <a:prstGeom prst="rect">
            <a:avLst/>
          </a:prstGeom>
          <a:noFill/>
          <a:ln>
            <a:noFill/>
          </a:ln>
        </p:spPr>
      </p:pic>
      <p:pic>
        <p:nvPicPr>
          <p:cNvPr descr="Chart, bar chart&#10;&#10;Description automatically generated" id="446" name="Google Shape;446;g20389c4e93a_2_157"/>
          <p:cNvPicPr preferRelativeResize="0"/>
          <p:nvPr/>
        </p:nvPicPr>
        <p:blipFill rotWithShape="1">
          <a:blip r:embed="rId4">
            <a:alphaModFix/>
          </a:blip>
          <a:srcRect b="0" l="0" r="0" t="0"/>
          <a:stretch/>
        </p:blipFill>
        <p:spPr>
          <a:xfrm>
            <a:off x="6286857" y="1522608"/>
            <a:ext cx="5377635" cy="3515415"/>
          </a:xfrm>
          <a:prstGeom prst="rect">
            <a:avLst/>
          </a:prstGeom>
          <a:noFill/>
          <a:ln>
            <a:noFill/>
          </a:ln>
        </p:spPr>
      </p:pic>
      <p:pic>
        <p:nvPicPr>
          <p:cNvPr descr="Text&#10;&#10;Description automatically generated" id="447" name="Google Shape;447;g20389c4e93a_2_157"/>
          <p:cNvPicPr preferRelativeResize="0"/>
          <p:nvPr/>
        </p:nvPicPr>
        <p:blipFill rotWithShape="1">
          <a:blip r:embed="rId5">
            <a:alphaModFix/>
          </a:blip>
          <a:srcRect b="0" l="0" r="0" t="0"/>
          <a:stretch/>
        </p:blipFill>
        <p:spPr>
          <a:xfrm>
            <a:off x="6286858" y="5272310"/>
            <a:ext cx="5377634" cy="963915"/>
          </a:xfrm>
          <a:prstGeom prst="rect">
            <a:avLst/>
          </a:prstGeom>
          <a:noFill/>
          <a:ln>
            <a:noFill/>
          </a:ln>
        </p:spPr>
      </p:pic>
      <p:pic>
        <p:nvPicPr>
          <p:cNvPr descr="Text&#10;&#10;Description automatically generated with medium confidence" id="448" name="Google Shape;448;g20389c4e93a_2_157"/>
          <p:cNvPicPr preferRelativeResize="0"/>
          <p:nvPr/>
        </p:nvPicPr>
        <p:blipFill rotWithShape="1">
          <a:blip r:embed="rId6">
            <a:alphaModFix/>
          </a:blip>
          <a:srcRect b="0" l="0" r="0" t="0"/>
          <a:stretch/>
        </p:blipFill>
        <p:spPr>
          <a:xfrm>
            <a:off x="413730" y="5308404"/>
            <a:ext cx="5513827" cy="8852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g20389c4e93a_2_165"/>
          <p:cNvSpPr txBox="1"/>
          <p:nvPr>
            <p:ph type="title"/>
          </p:nvPr>
        </p:nvSpPr>
        <p:spPr>
          <a:xfrm>
            <a:off x="525718" y="775402"/>
            <a:ext cx="5512200" cy="3926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Analyst </a:t>
            </a:r>
            <a:endParaRPr/>
          </a:p>
        </p:txBody>
      </p:sp>
      <p:sp>
        <p:nvSpPr>
          <p:cNvPr id="454" name="Google Shape;454;g20389c4e93a_2_165"/>
          <p:cNvSpPr txBox="1"/>
          <p:nvPr/>
        </p:nvSpPr>
        <p:spPr>
          <a:xfrm>
            <a:off x="6690300" y="1709602"/>
            <a:ext cx="5501700" cy="30168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Limit data set but can see Austin’s seeing greater rate of rent increases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Sacramento’s income increases to to match or is over their rent increase</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Worth further review Austin over the past few years have become a new “tech hub”</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Could be influencing the rental market</a:t>
            </a:r>
            <a:endParaRPr/>
          </a:p>
          <a:p>
            <a:pPr indent="-285750" lvl="1" marL="74295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venir"/>
                <a:ea typeface="Avenir"/>
                <a:cs typeface="Avenir"/>
                <a:sym typeface="Avenir"/>
              </a:rPr>
              <a:t>Could be driving income increase</a:t>
            </a:r>
            <a:endParaRPr sz="1800">
              <a:solidFill>
                <a:schemeClr val="dk1"/>
              </a:solidFill>
              <a:latin typeface="Avenir"/>
              <a:ea typeface="Avenir"/>
              <a:cs typeface="Avenir"/>
              <a:sym typeface="Avenir"/>
            </a:endParaRPr>
          </a:p>
          <a:p>
            <a:pPr indent="-285750" lvl="1" marL="742950" marR="0" rtl="0" algn="l">
              <a:spcBef>
                <a:spcPts val="0"/>
              </a:spcBef>
              <a:spcAft>
                <a:spcPts val="0"/>
              </a:spcAft>
              <a:buClr>
                <a:schemeClr val="dk1"/>
              </a:buClr>
              <a:buSzPts val="1800"/>
              <a:buFont typeface="Arial"/>
              <a:buChar char="•"/>
            </a:pPr>
            <a:r>
              <a:rPr lang="en-US" sz="1800">
                <a:solidFill>
                  <a:schemeClr val="dk1"/>
                </a:solidFill>
                <a:latin typeface="Avenir"/>
                <a:ea typeface="Avenir"/>
                <a:cs typeface="Avenir"/>
                <a:sym typeface="Avenir"/>
              </a:rPr>
              <a:t>Tesla Aug 2020 move announcement </a:t>
            </a:r>
            <a:endParaRPr>
              <a:solidFill>
                <a:schemeClr val="dk1"/>
              </a:solidFill>
            </a:endParaRPr>
          </a:p>
          <a:p>
            <a:pPr indent="0" lvl="0" marL="0" marR="0" rtl="0" algn="l">
              <a:spcBef>
                <a:spcPts val="0"/>
              </a:spcBef>
              <a:spcAft>
                <a:spcPts val="0"/>
              </a:spcAft>
              <a:buNone/>
            </a:pPr>
            <a:r>
              <a:t/>
            </a:r>
            <a:endParaRPr/>
          </a:p>
        </p:txBody>
      </p:sp>
      <p:pic>
        <p:nvPicPr>
          <p:cNvPr id="455" name="Google Shape;455;g20389c4e93a_2_165"/>
          <p:cNvPicPr preferRelativeResize="0"/>
          <p:nvPr/>
        </p:nvPicPr>
        <p:blipFill>
          <a:blip r:embed="rId3">
            <a:alphaModFix/>
          </a:blip>
          <a:stretch>
            <a:fillRect/>
          </a:stretch>
        </p:blipFill>
        <p:spPr>
          <a:xfrm>
            <a:off x="306725" y="1870400"/>
            <a:ext cx="6297825" cy="3453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0" name="Shape 460"/>
        <p:cNvGrpSpPr/>
        <p:nvPr/>
      </p:nvGrpSpPr>
      <p:grpSpPr>
        <a:xfrm>
          <a:off x="0" y="0"/>
          <a:ext cx="0" cy="0"/>
          <a:chOff x="0" y="0"/>
          <a:chExt cx="0" cy="0"/>
        </a:xfrm>
      </p:grpSpPr>
      <p:sp>
        <p:nvSpPr>
          <p:cNvPr id="461" name="Google Shape;461;g204e4bd0bbd_13_6"/>
          <p:cNvSpPr txBox="1"/>
          <p:nvPr>
            <p:ph type="title"/>
          </p:nvPr>
        </p:nvSpPr>
        <p:spPr>
          <a:xfrm>
            <a:off x="525717" y="44411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Is Rent Control Effective?</a:t>
            </a:r>
            <a:endParaRPr/>
          </a:p>
          <a:p>
            <a:pPr indent="0" lvl="0" marL="0" rtl="0" algn="l">
              <a:spcBef>
                <a:spcPts val="0"/>
              </a:spcBef>
              <a:spcAft>
                <a:spcPts val="0"/>
              </a:spcAft>
              <a:buNone/>
            </a:pPr>
            <a:r>
              <a:rPr lang="en-US"/>
              <a:t>Migration Total For 2021</a:t>
            </a:r>
            <a:endParaRPr/>
          </a:p>
        </p:txBody>
      </p:sp>
      <p:pic>
        <p:nvPicPr>
          <p:cNvPr id="462" name="Google Shape;462;g204e4bd0bbd_13_6"/>
          <p:cNvPicPr preferRelativeResize="0"/>
          <p:nvPr/>
        </p:nvPicPr>
        <p:blipFill>
          <a:blip r:embed="rId3">
            <a:alphaModFix/>
          </a:blip>
          <a:stretch>
            <a:fillRect/>
          </a:stretch>
        </p:blipFill>
        <p:spPr>
          <a:xfrm>
            <a:off x="106875" y="3358250"/>
            <a:ext cx="5965050" cy="2339450"/>
          </a:xfrm>
          <a:prstGeom prst="rect">
            <a:avLst/>
          </a:prstGeom>
          <a:noFill/>
          <a:ln>
            <a:noFill/>
          </a:ln>
        </p:spPr>
      </p:pic>
      <p:pic>
        <p:nvPicPr>
          <p:cNvPr id="463" name="Google Shape;463;g204e4bd0bbd_13_6"/>
          <p:cNvPicPr preferRelativeResize="0"/>
          <p:nvPr/>
        </p:nvPicPr>
        <p:blipFill>
          <a:blip r:embed="rId4">
            <a:alphaModFix/>
          </a:blip>
          <a:stretch>
            <a:fillRect/>
          </a:stretch>
        </p:blipFill>
        <p:spPr>
          <a:xfrm>
            <a:off x="7905850" y="188650"/>
            <a:ext cx="3131100" cy="1635875"/>
          </a:xfrm>
          <a:prstGeom prst="rect">
            <a:avLst/>
          </a:prstGeom>
          <a:noFill/>
          <a:ln>
            <a:noFill/>
          </a:ln>
        </p:spPr>
      </p:pic>
      <p:pic>
        <p:nvPicPr>
          <p:cNvPr id="464" name="Google Shape;464;g204e4bd0bbd_13_6"/>
          <p:cNvPicPr preferRelativeResize="0"/>
          <p:nvPr/>
        </p:nvPicPr>
        <p:blipFill rotWithShape="1">
          <a:blip r:embed="rId5">
            <a:alphaModFix/>
          </a:blip>
          <a:srcRect b="0" l="0" r="7706" t="0"/>
          <a:stretch/>
        </p:blipFill>
        <p:spPr>
          <a:xfrm>
            <a:off x="6018400" y="2478975"/>
            <a:ext cx="6103350" cy="4228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9" name="Shape 469"/>
        <p:cNvGrpSpPr/>
        <p:nvPr/>
      </p:nvGrpSpPr>
      <p:grpSpPr>
        <a:xfrm>
          <a:off x="0" y="0"/>
          <a:ext cx="0" cy="0"/>
          <a:chOff x="0" y="0"/>
          <a:chExt cx="0" cy="0"/>
        </a:xfrm>
      </p:grpSpPr>
      <p:sp>
        <p:nvSpPr>
          <p:cNvPr id="470" name="Google Shape;470;g204e4bd0bbd_13_13"/>
          <p:cNvSpPr txBox="1"/>
          <p:nvPr>
            <p:ph type="title"/>
          </p:nvPr>
        </p:nvSpPr>
        <p:spPr>
          <a:xfrm>
            <a:off x="525717" y="44411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Rent Prices For Control Cities</a:t>
            </a:r>
            <a:endParaRPr/>
          </a:p>
        </p:txBody>
      </p:sp>
      <p:sp>
        <p:nvSpPr>
          <p:cNvPr id="471" name="Google Shape;471;g204e4bd0bbd_13_13"/>
          <p:cNvSpPr txBox="1"/>
          <p:nvPr/>
        </p:nvSpPr>
        <p:spPr>
          <a:xfrm>
            <a:off x="583025" y="2520700"/>
            <a:ext cx="351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venir"/>
              <a:ea typeface="Avenir"/>
              <a:cs typeface="Avenir"/>
              <a:sym typeface="Avenir"/>
            </a:endParaRPr>
          </a:p>
        </p:txBody>
      </p:sp>
      <p:pic>
        <p:nvPicPr>
          <p:cNvPr id="472" name="Google Shape;472;g204e4bd0bbd_13_13"/>
          <p:cNvPicPr preferRelativeResize="0"/>
          <p:nvPr/>
        </p:nvPicPr>
        <p:blipFill rotWithShape="1">
          <a:blip r:embed="rId3">
            <a:alphaModFix/>
          </a:blip>
          <a:srcRect b="0" l="0" r="0" t="793"/>
          <a:stretch/>
        </p:blipFill>
        <p:spPr>
          <a:xfrm>
            <a:off x="2770550" y="2645650"/>
            <a:ext cx="5143974" cy="3681875"/>
          </a:xfrm>
          <a:prstGeom prst="rect">
            <a:avLst/>
          </a:prstGeom>
          <a:noFill/>
          <a:ln>
            <a:noFill/>
          </a:ln>
        </p:spPr>
      </p:pic>
      <p:pic>
        <p:nvPicPr>
          <p:cNvPr id="473" name="Google Shape;473;g204e4bd0bbd_13_13"/>
          <p:cNvPicPr preferRelativeResize="0"/>
          <p:nvPr/>
        </p:nvPicPr>
        <p:blipFill>
          <a:blip r:embed="rId4">
            <a:alphaModFix/>
          </a:blip>
          <a:stretch>
            <a:fillRect/>
          </a:stretch>
        </p:blipFill>
        <p:spPr>
          <a:xfrm>
            <a:off x="8642375" y="280825"/>
            <a:ext cx="2819076" cy="28190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g204e4bd0bbd_5_0"/>
          <p:cNvSpPr txBox="1"/>
          <p:nvPr>
            <p:ph type="title"/>
          </p:nvPr>
        </p:nvSpPr>
        <p:spPr>
          <a:xfrm>
            <a:off x="525717" y="78706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Conclusion</a:t>
            </a:r>
            <a:endParaRPr/>
          </a:p>
        </p:txBody>
      </p:sp>
      <p:sp>
        <p:nvSpPr>
          <p:cNvPr id="480" name="Google Shape;480;g204e4bd0bbd_5_0"/>
          <p:cNvSpPr txBox="1"/>
          <p:nvPr>
            <p:ph idx="1" type="body"/>
          </p:nvPr>
        </p:nvSpPr>
        <p:spPr>
          <a:xfrm>
            <a:off x="525717" y="2569060"/>
            <a:ext cx="10077600" cy="3549000"/>
          </a:xfrm>
          <a:prstGeom prst="rect">
            <a:avLst/>
          </a:prstGeom>
        </p:spPr>
        <p:txBody>
          <a:bodyPr anchorCtr="0" anchor="t" bIns="45700" lIns="91425" spcFirstLastPara="1" rIns="91425" wrap="square" tIns="45700">
            <a:normAutofit fontScale="92500" lnSpcReduction="20000"/>
          </a:bodyPr>
          <a:lstStyle/>
          <a:p>
            <a:pPr indent="0" lvl="0" marL="0" rtl="0" algn="l">
              <a:lnSpc>
                <a:spcPct val="100000"/>
              </a:lnSpc>
              <a:spcBef>
                <a:spcPts val="0"/>
              </a:spcBef>
              <a:spcAft>
                <a:spcPts val="0"/>
              </a:spcAft>
              <a:buNone/>
            </a:pPr>
            <a:r>
              <a:t/>
            </a:r>
            <a:endParaRPr b="1" sz="1800"/>
          </a:p>
          <a:p>
            <a:pPr indent="-334327" lvl="0" marL="457200" rtl="0" algn="l">
              <a:lnSpc>
                <a:spcPct val="100000"/>
              </a:lnSpc>
              <a:spcBef>
                <a:spcPts val="0"/>
              </a:spcBef>
              <a:spcAft>
                <a:spcPts val="0"/>
              </a:spcAft>
              <a:buSzPct val="100000"/>
              <a:buChar char="●"/>
            </a:pPr>
            <a:r>
              <a:rPr b="1" lang="en-US" sz="1800"/>
              <a:t>Covid dropped inflation, the same year salaries increased which led to a spike in the inflation in 2021.</a:t>
            </a:r>
            <a:endParaRPr b="1" sz="1800"/>
          </a:p>
          <a:p>
            <a:pPr indent="0" lvl="0" marL="457200" rtl="0" algn="l">
              <a:lnSpc>
                <a:spcPct val="100000"/>
              </a:lnSpc>
              <a:spcBef>
                <a:spcPts val="0"/>
              </a:spcBef>
              <a:spcAft>
                <a:spcPts val="0"/>
              </a:spcAft>
              <a:buNone/>
            </a:pPr>
            <a:r>
              <a:t/>
            </a:r>
            <a:endParaRPr b="1" sz="1800"/>
          </a:p>
          <a:p>
            <a:pPr indent="-334327" lvl="0" marL="457200" rtl="0" algn="l">
              <a:lnSpc>
                <a:spcPct val="100000"/>
              </a:lnSpc>
              <a:spcBef>
                <a:spcPts val="0"/>
              </a:spcBef>
              <a:spcAft>
                <a:spcPts val="0"/>
              </a:spcAft>
              <a:buSzPct val="100000"/>
              <a:buChar char="●"/>
            </a:pPr>
            <a:r>
              <a:rPr b="1" lang="en-US" sz="1800"/>
              <a:t>Stock market price increased, people had more money, they started buying primary and investing houses. Housing got more expensive, which led to increase in rent.</a:t>
            </a:r>
            <a:endParaRPr b="1" sz="1800"/>
          </a:p>
          <a:p>
            <a:pPr indent="0" lvl="0" marL="457200" rtl="0" algn="l">
              <a:lnSpc>
                <a:spcPct val="100000"/>
              </a:lnSpc>
              <a:spcBef>
                <a:spcPts val="0"/>
              </a:spcBef>
              <a:spcAft>
                <a:spcPts val="0"/>
              </a:spcAft>
              <a:buNone/>
            </a:pPr>
            <a:r>
              <a:t/>
            </a:r>
            <a:endParaRPr b="1" sz="1800"/>
          </a:p>
          <a:p>
            <a:pPr indent="-334327" lvl="0" marL="457200" rtl="0" algn="l">
              <a:lnSpc>
                <a:spcPct val="100000"/>
              </a:lnSpc>
              <a:spcBef>
                <a:spcPts val="0"/>
              </a:spcBef>
              <a:spcAft>
                <a:spcPts val="0"/>
              </a:spcAft>
              <a:buSzPct val="100000"/>
              <a:buChar char="●"/>
            </a:pPr>
            <a:r>
              <a:rPr b="1" lang="en-US" sz="1800"/>
              <a:t>Since 2020 rent control cities like Sacramento, had a lower rate of rent increase compared to non-rent controlled city, Austin. </a:t>
            </a:r>
            <a:endParaRPr b="1" sz="1800"/>
          </a:p>
          <a:p>
            <a:pPr indent="0" lvl="0" marL="457200" rtl="0" algn="l">
              <a:lnSpc>
                <a:spcPct val="100000"/>
              </a:lnSpc>
              <a:spcBef>
                <a:spcPts val="0"/>
              </a:spcBef>
              <a:spcAft>
                <a:spcPts val="0"/>
              </a:spcAft>
              <a:buNone/>
            </a:pPr>
            <a:r>
              <a:t/>
            </a:r>
            <a:endParaRPr b="1" sz="1800"/>
          </a:p>
          <a:p>
            <a:pPr indent="-334327" lvl="0" marL="457200" rtl="0" algn="l">
              <a:lnSpc>
                <a:spcPct val="100000"/>
              </a:lnSpc>
              <a:spcBef>
                <a:spcPts val="0"/>
              </a:spcBef>
              <a:spcAft>
                <a:spcPts val="0"/>
              </a:spcAft>
              <a:buSzPct val="100000"/>
              <a:buChar char="●"/>
            </a:pPr>
            <a:r>
              <a:rPr b="1" lang="en-US" sz="1800"/>
              <a:t>Recent corporate relocation of tech companies to Austin has led to increased migration rates. These rate increases were higher than in Sacramento.</a:t>
            </a:r>
            <a:endParaRPr b="1" sz="1800"/>
          </a:p>
          <a:p>
            <a:pPr indent="0" lvl="0" marL="457200" rtl="0" algn="l">
              <a:lnSpc>
                <a:spcPct val="100000"/>
              </a:lnSpc>
              <a:spcBef>
                <a:spcPts val="0"/>
              </a:spcBef>
              <a:spcAft>
                <a:spcPts val="0"/>
              </a:spcAft>
              <a:buNone/>
            </a:pPr>
            <a:r>
              <a:t/>
            </a:r>
            <a:endParaRPr b="1" sz="1800"/>
          </a:p>
          <a:p>
            <a:pPr indent="-334327" lvl="0" marL="457200" rtl="0" algn="l">
              <a:lnSpc>
                <a:spcPct val="100000"/>
              </a:lnSpc>
              <a:spcBef>
                <a:spcPts val="0"/>
              </a:spcBef>
              <a:spcAft>
                <a:spcPts val="0"/>
              </a:spcAft>
              <a:buSzPct val="100000"/>
              <a:buChar char="●"/>
            </a:pPr>
            <a:r>
              <a:rPr b="1" lang="en-US" sz="1800"/>
              <a:t>Many parameters affect the rent price recently. Covid, inflation, big tech companies relocating etc. </a:t>
            </a:r>
            <a:endParaRPr b="1" sz="1800"/>
          </a:p>
          <a:p>
            <a:pPr indent="0" lvl="0" marL="0" rtl="0" algn="l">
              <a:lnSpc>
                <a:spcPct val="100000"/>
              </a:lnSpc>
              <a:spcBef>
                <a:spcPts val="0"/>
              </a:spcBef>
              <a:spcAft>
                <a:spcPts val="0"/>
              </a:spcAft>
              <a:buNone/>
            </a:pPr>
            <a:r>
              <a:t/>
            </a:r>
            <a:endParaRPr b="1" sz="1800"/>
          </a:p>
          <a:p>
            <a:pPr indent="0" lvl="0" marL="0" rtl="0" algn="l">
              <a:lnSpc>
                <a:spcPct val="100000"/>
              </a:lnSpc>
              <a:spcBef>
                <a:spcPts val="0"/>
              </a:spcBef>
              <a:spcAft>
                <a:spcPts val="0"/>
              </a:spcAft>
              <a:buNone/>
            </a:pPr>
            <a:r>
              <a:t/>
            </a:r>
            <a:endParaRPr b="1" sz="1800"/>
          </a:p>
        </p:txBody>
      </p:sp>
      <p:pic>
        <p:nvPicPr>
          <p:cNvPr id="481" name="Google Shape;481;g204e4bd0bbd_5_0"/>
          <p:cNvPicPr preferRelativeResize="0"/>
          <p:nvPr/>
        </p:nvPicPr>
        <p:blipFill>
          <a:blip r:embed="rId3">
            <a:alphaModFix/>
          </a:blip>
          <a:stretch>
            <a:fillRect/>
          </a:stretch>
        </p:blipFill>
        <p:spPr>
          <a:xfrm>
            <a:off x="2658000" y="1943260"/>
            <a:ext cx="6775274" cy="4253025"/>
          </a:xfrm>
          <a:prstGeom prst="rect">
            <a:avLst/>
          </a:prstGeom>
          <a:noFill/>
          <a:ln>
            <a:noFill/>
          </a:ln>
        </p:spPr>
      </p:pic>
      <p:pic>
        <p:nvPicPr>
          <p:cNvPr id="482" name="Google Shape;482;g204e4bd0bbd_5_0"/>
          <p:cNvPicPr preferRelativeResize="0"/>
          <p:nvPr/>
        </p:nvPicPr>
        <p:blipFill rotWithShape="1">
          <a:blip r:embed="rId4">
            <a:alphaModFix/>
          </a:blip>
          <a:srcRect b="5972" l="9530" r="5225" t="8834"/>
          <a:stretch/>
        </p:blipFill>
        <p:spPr>
          <a:xfrm>
            <a:off x="3839350" y="2115213"/>
            <a:ext cx="1433850" cy="754675"/>
          </a:xfrm>
          <a:prstGeom prst="rect">
            <a:avLst/>
          </a:prstGeom>
          <a:noFill/>
          <a:ln>
            <a:noFill/>
          </a:ln>
        </p:spPr>
      </p:pic>
      <p:pic>
        <p:nvPicPr>
          <p:cNvPr id="483" name="Google Shape;483;g204e4bd0bbd_5_0"/>
          <p:cNvPicPr preferRelativeResize="0"/>
          <p:nvPr/>
        </p:nvPicPr>
        <p:blipFill rotWithShape="1">
          <a:blip r:embed="rId5">
            <a:alphaModFix/>
          </a:blip>
          <a:srcRect b="0" l="8565" r="6292" t="10976"/>
          <a:stretch/>
        </p:blipFill>
        <p:spPr>
          <a:xfrm>
            <a:off x="6461775" y="4665138"/>
            <a:ext cx="1386700" cy="75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4" name="Shape 324"/>
        <p:cNvGrpSpPr/>
        <p:nvPr/>
      </p:nvGrpSpPr>
      <p:grpSpPr>
        <a:xfrm>
          <a:off x="0" y="0"/>
          <a:ext cx="0" cy="0"/>
          <a:chOff x="0" y="0"/>
          <a:chExt cx="0" cy="0"/>
        </a:xfrm>
      </p:grpSpPr>
      <p:sp>
        <p:nvSpPr>
          <p:cNvPr id="325" name="Google Shape;325;p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sp>
        <p:nvSpPr>
          <p:cNvPr id="326" name="Google Shape;326;p2"/>
          <p:cNvSpPr txBox="1"/>
          <p:nvPr>
            <p:ph type="title"/>
          </p:nvPr>
        </p:nvSpPr>
        <p:spPr>
          <a:xfrm>
            <a:off x="462800" y="775400"/>
            <a:ext cx="5105400" cy="40248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100000"/>
              </a:lnSpc>
              <a:spcBef>
                <a:spcPts val="0"/>
              </a:spcBef>
              <a:spcAft>
                <a:spcPts val="0"/>
              </a:spcAft>
              <a:buClr>
                <a:schemeClr val="dk1"/>
              </a:buClr>
              <a:buSzPct val="97297"/>
              <a:buFont typeface="Geo"/>
              <a:buNone/>
            </a:pPr>
            <a:r>
              <a:rPr b="1" i="0" lang="en-US" sz="3700">
                <a:solidFill>
                  <a:schemeClr val="accent6"/>
                </a:solidFill>
                <a:latin typeface="Avenir"/>
                <a:ea typeface="Avenir"/>
                <a:cs typeface="Avenir"/>
                <a:sym typeface="Avenir"/>
              </a:rPr>
              <a:t>Motivation</a:t>
            </a:r>
            <a:r>
              <a:rPr i="0" lang="en-US" sz="3700">
                <a:solidFill>
                  <a:schemeClr val="accent6"/>
                </a:solidFill>
                <a:latin typeface="Avenir"/>
                <a:ea typeface="Avenir"/>
                <a:cs typeface="Avenir"/>
                <a:sym typeface="Avenir"/>
              </a:rPr>
              <a:t>:</a:t>
            </a:r>
            <a:endParaRPr i="0" sz="3700">
              <a:solidFill>
                <a:schemeClr val="accent6"/>
              </a:solidFill>
              <a:latin typeface="Avenir"/>
              <a:ea typeface="Avenir"/>
              <a:cs typeface="Avenir"/>
              <a:sym typeface="Avenir"/>
            </a:endParaRPr>
          </a:p>
          <a:p>
            <a:pPr indent="0" lvl="0" marL="0" rtl="0" algn="l">
              <a:lnSpc>
                <a:spcPct val="100000"/>
              </a:lnSpc>
              <a:spcBef>
                <a:spcPts val="0"/>
              </a:spcBef>
              <a:spcAft>
                <a:spcPts val="0"/>
              </a:spcAft>
              <a:buClr>
                <a:schemeClr val="dk1"/>
              </a:buClr>
              <a:buSzPct val="243608"/>
              <a:buFont typeface="Geo"/>
              <a:buNone/>
            </a:pPr>
            <a:r>
              <a:t/>
            </a:r>
            <a:endParaRPr i="0" sz="1477">
              <a:solidFill>
                <a:schemeClr val="accent6"/>
              </a:solidFill>
              <a:latin typeface="Avenir"/>
              <a:ea typeface="Avenir"/>
              <a:cs typeface="Avenir"/>
              <a:sym typeface="Avenir"/>
            </a:endParaRPr>
          </a:p>
          <a:p>
            <a:pPr indent="0" lvl="0" marL="0" rtl="0" algn="l">
              <a:lnSpc>
                <a:spcPct val="115000"/>
              </a:lnSpc>
              <a:spcBef>
                <a:spcPts val="0"/>
              </a:spcBef>
              <a:spcAft>
                <a:spcPts val="0"/>
              </a:spcAft>
              <a:buClr>
                <a:schemeClr val="dk1"/>
              </a:buClr>
              <a:buSzPct val="54696"/>
              <a:buFont typeface="Arial"/>
              <a:buNone/>
            </a:pPr>
            <a:r>
              <a:rPr i="0" lang="en-US" sz="2011">
                <a:latin typeface="Avenir"/>
                <a:ea typeface="Avenir"/>
                <a:cs typeface="Avenir"/>
                <a:sym typeface="Avenir"/>
              </a:rPr>
              <a:t>Acute economic volatility, catalyzed by the global COVID-19 pandemic in 2020, has caused significant financial turmoil in the US. </a:t>
            </a:r>
            <a:endParaRPr i="0" sz="2011">
              <a:latin typeface="Avenir"/>
              <a:ea typeface="Avenir"/>
              <a:cs typeface="Avenir"/>
              <a:sym typeface="Avenir"/>
            </a:endParaRPr>
          </a:p>
          <a:p>
            <a:pPr indent="0" lvl="0" marL="0" rtl="0" algn="l">
              <a:lnSpc>
                <a:spcPct val="115000"/>
              </a:lnSpc>
              <a:spcBef>
                <a:spcPts val="0"/>
              </a:spcBef>
              <a:spcAft>
                <a:spcPts val="0"/>
              </a:spcAft>
              <a:buClr>
                <a:schemeClr val="dk1"/>
              </a:buClr>
              <a:buSzPct val="54696"/>
              <a:buFont typeface="Arial"/>
              <a:buNone/>
            </a:pPr>
            <a:r>
              <a:t/>
            </a:r>
            <a:endParaRPr i="0" sz="2011">
              <a:latin typeface="Avenir"/>
              <a:ea typeface="Avenir"/>
              <a:cs typeface="Avenir"/>
              <a:sym typeface="Avenir"/>
            </a:endParaRPr>
          </a:p>
          <a:p>
            <a:pPr indent="0" lvl="0" marL="0" rtl="0" algn="l">
              <a:lnSpc>
                <a:spcPct val="115000"/>
              </a:lnSpc>
              <a:spcBef>
                <a:spcPts val="0"/>
              </a:spcBef>
              <a:spcAft>
                <a:spcPts val="0"/>
              </a:spcAft>
              <a:buClr>
                <a:schemeClr val="dk1"/>
              </a:buClr>
              <a:buSzPct val="54696"/>
              <a:buFont typeface="Arial"/>
              <a:buNone/>
            </a:pPr>
            <a:r>
              <a:rPr i="0" lang="en-US" sz="2011">
                <a:latin typeface="Avenir"/>
                <a:ea typeface="Avenir"/>
                <a:cs typeface="Avenir"/>
                <a:sym typeface="Avenir"/>
              </a:rPr>
              <a:t>The goal of this analysis will be to isolate and evaluate these economic challenges in relation to the U.S. housing sector. Specifically, our analysis seeks to evaluate the influence and/or impact of rent control measures. </a:t>
            </a:r>
            <a:endParaRPr sz="4111"/>
          </a:p>
        </p:txBody>
      </p:sp>
      <p:grpSp>
        <p:nvGrpSpPr>
          <p:cNvPr id="327" name="Google Shape;327;p2"/>
          <p:cNvGrpSpPr/>
          <p:nvPr/>
        </p:nvGrpSpPr>
        <p:grpSpPr>
          <a:xfrm>
            <a:off x="6563709" y="776128"/>
            <a:ext cx="972234" cy="45719"/>
            <a:chOff x="4886325" y="3371754"/>
            <a:chExt cx="2418492" cy="113728"/>
          </a:xfrm>
        </p:grpSpPr>
        <p:sp>
          <p:nvSpPr>
            <p:cNvPr id="328" name="Google Shape;328;p2"/>
            <p:cNvSpPr/>
            <p:nvPr/>
          </p:nvSpPr>
          <p:spPr>
            <a:xfrm>
              <a:off x="4886325" y="3428428"/>
              <a:ext cx="2418302" cy="9525"/>
            </a:xfrm>
            <a:custGeom>
              <a:rect b="b" l="l" r="r" t="t"/>
              <a:pathLst>
                <a:path extrusionOk="0" h="9525" w="2418302">
                  <a:moveTo>
                    <a:pt x="0" y="0"/>
                  </a:moveTo>
                  <a:lnTo>
                    <a:pt x="2418302" y="0"/>
                  </a:lnTo>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nvGrpSpPr>
            <p:cNvPr id="329" name="Google Shape;329;p2"/>
            <p:cNvGrpSpPr/>
            <p:nvPr/>
          </p:nvGrpSpPr>
          <p:grpSpPr>
            <a:xfrm>
              <a:off x="4886709" y="3371754"/>
              <a:ext cx="2418108" cy="113728"/>
              <a:chOff x="4886709" y="3371754"/>
              <a:chExt cx="2418108" cy="113728"/>
            </a:xfrm>
          </p:grpSpPr>
          <p:sp>
            <p:nvSpPr>
              <p:cNvPr id="330" name="Google Shape;330;p2"/>
              <p:cNvSpPr/>
              <p:nvPr/>
            </p:nvSpPr>
            <p:spPr>
              <a:xfrm>
                <a:off x="4895088" y="3474384"/>
                <a:ext cx="32575" cy="2906"/>
              </a:xfrm>
              <a:custGeom>
                <a:rect b="b" l="l" r="r" t="t"/>
                <a:pathLst>
                  <a:path extrusionOk="0" h="2906" w="32575">
                    <a:moveTo>
                      <a:pt x="0" y="49"/>
                    </a:moveTo>
                    <a:cubicBezTo>
                      <a:pt x="7430" y="2335"/>
                      <a:pt x="20384" y="2526"/>
                      <a:pt x="32576" y="2907"/>
                    </a:cubicBezTo>
                    <a:cubicBezTo>
                      <a:pt x="23146" y="716"/>
                      <a:pt x="13240" y="-236"/>
                      <a:pt x="0" y="4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31" name="Google Shape;331;p2"/>
              <p:cNvSpPr/>
              <p:nvPr/>
            </p:nvSpPr>
            <p:spPr>
              <a:xfrm>
                <a:off x="4927758" y="3477344"/>
                <a:ext cx="380" cy="42"/>
              </a:xfrm>
              <a:custGeom>
                <a:rect b="b" l="l" r="r" t="t"/>
                <a:pathLst>
                  <a:path extrusionOk="0" h="42" w="380">
                    <a:moveTo>
                      <a:pt x="190" y="42"/>
                    </a:moveTo>
                    <a:cubicBezTo>
                      <a:pt x="190" y="42"/>
                      <a:pt x="286" y="42"/>
                      <a:pt x="381" y="42"/>
                    </a:cubicBezTo>
                    <a:cubicBezTo>
                      <a:pt x="190" y="42"/>
                      <a:pt x="95" y="42"/>
                      <a:pt x="0" y="42"/>
                    </a:cubicBezTo>
                    <a:cubicBezTo>
                      <a:pt x="0" y="-53"/>
                      <a:pt x="95" y="42"/>
                      <a:pt x="190" y="4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32" name="Google Shape;332;p2"/>
              <p:cNvSpPr/>
              <p:nvPr/>
            </p:nvSpPr>
            <p:spPr>
              <a:xfrm>
                <a:off x="7285577" y="3374517"/>
                <a:ext cx="10001" cy="190"/>
              </a:xfrm>
              <a:custGeom>
                <a:rect b="b" l="l" r="r" t="t"/>
                <a:pathLst>
                  <a:path extrusionOk="0" h="190" w="10001">
                    <a:moveTo>
                      <a:pt x="10001" y="0"/>
                    </a:moveTo>
                    <a:cubicBezTo>
                      <a:pt x="6953" y="0"/>
                      <a:pt x="3524" y="95"/>
                      <a:pt x="0" y="191"/>
                    </a:cubicBezTo>
                    <a:cubicBezTo>
                      <a:pt x="3334" y="191"/>
                      <a:pt x="6763" y="191"/>
                      <a:pt x="10001"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sp>
            <p:nvSpPr>
              <p:cNvPr id="333" name="Google Shape;333;p2"/>
              <p:cNvSpPr/>
              <p:nvPr/>
            </p:nvSpPr>
            <p:spPr>
              <a:xfrm>
                <a:off x="4886709" y="3371754"/>
                <a:ext cx="2418108" cy="113728"/>
              </a:xfrm>
              <a:custGeom>
                <a:rect b="b" l="l" r="r" t="t"/>
                <a:pathLst>
                  <a:path extrusionOk="0" h="113728" w="241810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venir"/>
                  <a:ea typeface="Avenir"/>
                  <a:cs typeface="Avenir"/>
                  <a:sym typeface="Avenir"/>
                </a:endParaRPr>
              </a:p>
            </p:txBody>
          </p:sp>
        </p:grpSp>
      </p:grpSp>
      <p:sp>
        <p:nvSpPr>
          <p:cNvPr id="334" name="Google Shape;334;p2"/>
          <p:cNvSpPr/>
          <p:nvPr/>
        </p:nvSpPr>
        <p:spPr>
          <a:xfrm flipH="1">
            <a:off x="-1283" y="5100515"/>
            <a:ext cx="5487683" cy="1757145"/>
          </a:xfrm>
          <a:custGeom>
            <a:rect b="b" l="l" r="r" t="t"/>
            <a:pathLst>
              <a:path extrusionOk="0" h="1341332" w="2438970">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rgbClr val="C1D1E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35" name="Google Shape;335;p2"/>
          <p:cNvPicPr preferRelativeResize="0"/>
          <p:nvPr/>
        </p:nvPicPr>
        <p:blipFill>
          <a:blip r:embed="rId3">
            <a:alphaModFix/>
          </a:blip>
          <a:stretch>
            <a:fillRect/>
          </a:stretch>
        </p:blipFill>
        <p:spPr>
          <a:xfrm>
            <a:off x="6086631" y="1091550"/>
            <a:ext cx="5431743" cy="3392500"/>
          </a:xfrm>
          <a:prstGeom prst="rect">
            <a:avLst/>
          </a:prstGeom>
          <a:noFill/>
          <a:ln>
            <a:noFill/>
          </a:ln>
        </p:spPr>
      </p:pic>
      <p:pic>
        <p:nvPicPr>
          <p:cNvPr id="336" name="Google Shape;336;p2"/>
          <p:cNvPicPr preferRelativeResize="0"/>
          <p:nvPr/>
        </p:nvPicPr>
        <p:blipFill>
          <a:blip r:embed="rId4">
            <a:alphaModFix/>
          </a:blip>
          <a:stretch>
            <a:fillRect/>
          </a:stretch>
        </p:blipFill>
        <p:spPr>
          <a:xfrm>
            <a:off x="6086613" y="4554479"/>
            <a:ext cx="5486400" cy="1180996"/>
          </a:xfrm>
          <a:prstGeom prst="rect">
            <a:avLst/>
          </a:prstGeom>
          <a:noFill/>
          <a:ln>
            <a:noFill/>
          </a:ln>
        </p:spPr>
      </p:pic>
      <p:sp>
        <p:nvSpPr>
          <p:cNvPr id="337" name="Google Shape;337;p2"/>
          <p:cNvSpPr txBox="1"/>
          <p:nvPr/>
        </p:nvSpPr>
        <p:spPr>
          <a:xfrm>
            <a:off x="6081125" y="5822700"/>
            <a:ext cx="5486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Avenir"/>
                <a:ea typeface="Avenir"/>
                <a:cs typeface="Avenir"/>
                <a:sym typeface="Avenir"/>
              </a:rPr>
              <a:t>Graphics sourced from: https://www.nmhc.org/research-insight/analysis-and-guidance/rent-control-laws-by-state/</a:t>
            </a:r>
            <a:endParaRPr sz="900">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g2028e1d9bee_1_9"/>
          <p:cNvSpPr txBox="1"/>
          <p:nvPr>
            <p:ph type="title"/>
          </p:nvPr>
        </p:nvSpPr>
        <p:spPr>
          <a:xfrm>
            <a:off x="0" y="0"/>
            <a:ext cx="12192000" cy="1091700"/>
          </a:xfrm>
          <a:prstGeom prst="rect">
            <a:avLst/>
          </a:prstGeom>
          <a:solidFill>
            <a:srgbClr val="B6D7A8"/>
          </a:solidFill>
        </p:spPr>
        <p:txBody>
          <a:bodyPr anchorCtr="0" anchor="b" bIns="45700" lIns="91425" spcFirstLastPara="1" rIns="91425" wrap="square" tIns="45700">
            <a:normAutofit/>
          </a:bodyPr>
          <a:lstStyle/>
          <a:p>
            <a:pPr indent="0" lvl="0" marL="0" rtl="0" algn="ctr">
              <a:spcBef>
                <a:spcPts val="0"/>
              </a:spcBef>
              <a:spcAft>
                <a:spcPts val="0"/>
              </a:spcAft>
              <a:buNone/>
            </a:pPr>
            <a:r>
              <a:rPr b="1" i="0" lang="en-US">
                <a:solidFill>
                  <a:schemeClr val="lt1"/>
                </a:solidFill>
                <a:latin typeface="Avenir"/>
                <a:ea typeface="Avenir"/>
                <a:cs typeface="Avenir"/>
                <a:sym typeface="Avenir"/>
              </a:rPr>
              <a:t>Austin and Sacramento MSAs:</a:t>
            </a:r>
            <a:endParaRPr b="1" i="0">
              <a:solidFill>
                <a:schemeClr val="lt1"/>
              </a:solidFill>
              <a:latin typeface="Avenir"/>
              <a:ea typeface="Avenir"/>
              <a:cs typeface="Avenir"/>
              <a:sym typeface="Avenir"/>
            </a:endParaRPr>
          </a:p>
          <a:p>
            <a:pPr indent="0" lvl="0" marL="0" rtl="0" algn="ctr">
              <a:spcBef>
                <a:spcPts val="0"/>
              </a:spcBef>
              <a:spcAft>
                <a:spcPts val="0"/>
              </a:spcAft>
              <a:buNone/>
            </a:pPr>
            <a:r>
              <a:rPr b="1" i="0" lang="en-US" sz="2488">
                <a:solidFill>
                  <a:schemeClr val="lt1"/>
                </a:solidFill>
                <a:latin typeface="Avenir"/>
                <a:ea typeface="Avenir"/>
                <a:cs typeface="Avenir"/>
                <a:sym typeface="Avenir"/>
              </a:rPr>
              <a:t>Population</a:t>
            </a:r>
            <a:r>
              <a:rPr b="1" i="0" lang="en-US" sz="2488">
                <a:solidFill>
                  <a:schemeClr val="accent4"/>
                </a:solidFill>
                <a:latin typeface="Avenir"/>
                <a:ea typeface="Avenir"/>
                <a:cs typeface="Avenir"/>
                <a:sym typeface="Avenir"/>
              </a:rPr>
              <a:t> </a:t>
            </a:r>
            <a:r>
              <a:rPr b="1" i="0" lang="en-US" sz="2488">
                <a:solidFill>
                  <a:schemeClr val="lt1"/>
                </a:solidFill>
                <a:latin typeface="Avenir"/>
                <a:ea typeface="Avenir"/>
                <a:cs typeface="Avenir"/>
                <a:sym typeface="Avenir"/>
              </a:rPr>
              <a:t>Composition Comparisons</a:t>
            </a:r>
            <a:endParaRPr>
              <a:solidFill>
                <a:schemeClr val="lt1"/>
              </a:solidFill>
            </a:endParaRPr>
          </a:p>
        </p:txBody>
      </p:sp>
      <p:pic>
        <p:nvPicPr>
          <p:cNvPr id="344" name="Google Shape;344;g2028e1d9bee_1_9"/>
          <p:cNvPicPr preferRelativeResize="0"/>
          <p:nvPr/>
        </p:nvPicPr>
        <p:blipFill>
          <a:blip r:embed="rId3">
            <a:alphaModFix/>
          </a:blip>
          <a:stretch>
            <a:fillRect/>
          </a:stretch>
        </p:blipFill>
        <p:spPr>
          <a:xfrm>
            <a:off x="534500" y="4132050"/>
            <a:ext cx="3967549" cy="2490350"/>
          </a:xfrm>
          <a:prstGeom prst="rect">
            <a:avLst/>
          </a:prstGeom>
          <a:noFill/>
          <a:ln>
            <a:noFill/>
          </a:ln>
        </p:spPr>
      </p:pic>
      <p:pic>
        <p:nvPicPr>
          <p:cNvPr id="345" name="Google Shape;345;g2028e1d9bee_1_9"/>
          <p:cNvPicPr preferRelativeResize="0"/>
          <p:nvPr/>
        </p:nvPicPr>
        <p:blipFill>
          <a:blip r:embed="rId4">
            <a:alphaModFix/>
          </a:blip>
          <a:stretch>
            <a:fillRect/>
          </a:stretch>
        </p:blipFill>
        <p:spPr>
          <a:xfrm>
            <a:off x="515950" y="1418051"/>
            <a:ext cx="4004642" cy="2387737"/>
          </a:xfrm>
          <a:prstGeom prst="rect">
            <a:avLst/>
          </a:prstGeom>
          <a:noFill/>
          <a:ln>
            <a:noFill/>
          </a:ln>
        </p:spPr>
      </p:pic>
      <p:pic>
        <p:nvPicPr>
          <p:cNvPr id="346" name="Google Shape;346;g2028e1d9bee_1_9"/>
          <p:cNvPicPr preferRelativeResize="0"/>
          <p:nvPr/>
        </p:nvPicPr>
        <p:blipFill>
          <a:blip r:embed="rId5">
            <a:alphaModFix/>
          </a:blip>
          <a:stretch>
            <a:fillRect/>
          </a:stretch>
        </p:blipFill>
        <p:spPr>
          <a:xfrm>
            <a:off x="5406325" y="1789462"/>
            <a:ext cx="6332975" cy="360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0" name="Shape 350"/>
        <p:cNvGrpSpPr/>
        <p:nvPr/>
      </p:nvGrpSpPr>
      <p:grpSpPr>
        <a:xfrm>
          <a:off x="0" y="0"/>
          <a:ext cx="0" cy="0"/>
          <a:chOff x="0" y="0"/>
          <a:chExt cx="0" cy="0"/>
        </a:xfrm>
      </p:grpSpPr>
      <p:sp>
        <p:nvSpPr>
          <p:cNvPr id="351" name="Google Shape;351;g20472076545_3_148"/>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Per Capita Income</a:t>
            </a:r>
            <a:endParaRPr/>
          </a:p>
        </p:txBody>
      </p:sp>
      <p:sp>
        <p:nvSpPr>
          <p:cNvPr id="352" name="Google Shape;352;g20472076545_3_148"/>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0070C0"/>
              </a:buClr>
              <a:buSzPts val="1100"/>
              <a:buNone/>
            </a:pPr>
            <a:r>
              <a:rPr b="1" lang="en-US" sz="1100">
                <a:solidFill>
                  <a:srgbClr val="0070C0"/>
                </a:solidFill>
              </a:rPr>
              <a:t>Data Source: Bureau of Economic Analysis</a:t>
            </a:r>
            <a:endParaRPr/>
          </a:p>
          <a:p>
            <a:pPr indent="0" lvl="0" marL="0" rtl="0" algn="l">
              <a:lnSpc>
                <a:spcPct val="110000"/>
              </a:lnSpc>
              <a:spcBef>
                <a:spcPts val="1000"/>
              </a:spcBef>
              <a:spcAft>
                <a:spcPts val="0"/>
              </a:spcAft>
              <a:buClr>
                <a:srgbClr val="0070C0"/>
              </a:buClr>
              <a:buSzPts val="1000"/>
              <a:buNone/>
            </a:pPr>
            <a:r>
              <a:rPr i="1" lang="en-US" sz="1000">
                <a:solidFill>
                  <a:srgbClr val="0070C0"/>
                </a:solidFill>
              </a:rPr>
              <a:t>https://www.bea.gov/data/income-saving/personal-income-county-metro-and-other-areas</a:t>
            </a:r>
            <a:endParaRPr/>
          </a:p>
        </p:txBody>
      </p:sp>
      <p:grpSp>
        <p:nvGrpSpPr>
          <p:cNvPr id="353" name="Google Shape;353;g20472076545_3_148"/>
          <p:cNvGrpSpPr/>
          <p:nvPr/>
        </p:nvGrpSpPr>
        <p:grpSpPr>
          <a:xfrm>
            <a:off x="453492" y="3165606"/>
            <a:ext cx="5928258" cy="2700710"/>
            <a:chOff x="453492" y="3165606"/>
            <a:chExt cx="5928258" cy="2700710"/>
          </a:xfrm>
        </p:grpSpPr>
        <p:pic>
          <p:nvPicPr>
            <p:cNvPr id="354" name="Google Shape;354;g20472076545_3_148"/>
            <p:cNvPicPr preferRelativeResize="0"/>
            <p:nvPr/>
          </p:nvPicPr>
          <p:blipFill rotWithShape="1">
            <a:blip r:embed="rId3">
              <a:alphaModFix/>
            </a:blip>
            <a:srcRect b="25856" l="1266" r="1351" t="1275"/>
            <a:stretch/>
          </p:blipFill>
          <p:spPr>
            <a:xfrm>
              <a:off x="476517" y="3165606"/>
              <a:ext cx="5905233" cy="1774785"/>
            </a:xfrm>
            <a:prstGeom prst="rect">
              <a:avLst/>
            </a:prstGeom>
            <a:noFill/>
            <a:ln>
              <a:noFill/>
            </a:ln>
          </p:spPr>
        </p:pic>
        <p:pic>
          <p:nvPicPr>
            <p:cNvPr id="355" name="Google Shape;355;g20472076545_3_148"/>
            <p:cNvPicPr preferRelativeResize="0"/>
            <p:nvPr/>
          </p:nvPicPr>
          <p:blipFill rotWithShape="1">
            <a:blip r:embed="rId4">
              <a:alphaModFix/>
            </a:blip>
            <a:srcRect b="54162" l="-381" r="1676" t="-54162"/>
            <a:stretch/>
          </p:blipFill>
          <p:spPr>
            <a:xfrm>
              <a:off x="453492" y="4014465"/>
              <a:ext cx="5905233" cy="1851851"/>
            </a:xfrm>
            <a:prstGeom prst="rect">
              <a:avLst/>
            </a:prstGeom>
            <a:noFill/>
            <a:ln>
              <a:noFill/>
            </a:ln>
          </p:spPr>
        </p:pic>
      </p:grpSp>
      <p:pic>
        <p:nvPicPr>
          <p:cNvPr id="356" name="Google Shape;356;g20472076545_3_148"/>
          <p:cNvPicPr preferRelativeResize="0"/>
          <p:nvPr/>
        </p:nvPicPr>
        <p:blipFill rotWithShape="1">
          <a:blip r:embed="rId5">
            <a:alphaModFix/>
          </a:blip>
          <a:srcRect b="0" l="0" r="0" t="0"/>
          <a:stretch/>
        </p:blipFill>
        <p:spPr>
          <a:xfrm>
            <a:off x="8215302" y="3153399"/>
            <a:ext cx="3739077" cy="2780742"/>
          </a:xfrm>
          <a:prstGeom prst="rect">
            <a:avLst/>
          </a:prstGeom>
          <a:noFill/>
          <a:ln>
            <a:noFill/>
          </a:ln>
        </p:spPr>
      </p:pic>
      <p:pic>
        <p:nvPicPr>
          <p:cNvPr id="357" name="Google Shape;357;g20472076545_3_148"/>
          <p:cNvPicPr preferRelativeResize="0"/>
          <p:nvPr/>
        </p:nvPicPr>
        <p:blipFill rotWithShape="1">
          <a:blip r:embed="rId6">
            <a:alphaModFix/>
          </a:blip>
          <a:srcRect b="0" l="0" r="0" t="0"/>
          <a:stretch/>
        </p:blipFill>
        <p:spPr>
          <a:xfrm>
            <a:off x="140482" y="3165606"/>
            <a:ext cx="7142968" cy="2756329"/>
          </a:xfrm>
          <a:prstGeom prst="rect">
            <a:avLst/>
          </a:prstGeom>
          <a:noFill/>
          <a:ln>
            <a:noFill/>
          </a:ln>
        </p:spPr>
      </p:pic>
      <p:sp>
        <p:nvSpPr>
          <p:cNvPr id="358" name="Google Shape;358;g20472076545_3_148"/>
          <p:cNvSpPr/>
          <p:nvPr/>
        </p:nvSpPr>
        <p:spPr>
          <a:xfrm>
            <a:off x="7332650" y="4483100"/>
            <a:ext cx="882652" cy="311150"/>
          </a:xfrm>
          <a:prstGeom prst="stripedRightArrow">
            <a:avLst>
              <a:gd fmla="val 50000" name="adj1"/>
              <a:gd fmla="val 50000" name="adj2"/>
            </a:avLst>
          </a:prstGeom>
          <a:solidFill>
            <a:schemeClr val="accent1"/>
          </a:solidFill>
          <a:ln cap="flat" cmpd="sng" w="12700">
            <a:solidFill>
              <a:srgbClr val="636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59" name="Google Shape;359;g20472076545_3_148"/>
          <p:cNvPicPr preferRelativeResize="0"/>
          <p:nvPr/>
        </p:nvPicPr>
        <p:blipFill>
          <a:blip r:embed="rId7">
            <a:alphaModFix/>
          </a:blip>
          <a:stretch>
            <a:fillRect/>
          </a:stretch>
        </p:blipFill>
        <p:spPr>
          <a:xfrm>
            <a:off x="8606250" y="511228"/>
            <a:ext cx="2515574" cy="187725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5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5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g20472076545_3_160"/>
          <p:cNvSpPr txBox="1"/>
          <p:nvPr>
            <p:ph type="title"/>
          </p:nvPr>
        </p:nvSpPr>
        <p:spPr>
          <a:xfrm>
            <a:off x="525717" y="787068"/>
            <a:ext cx="10077557" cy="13255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Consumer Price Index (Inflation)</a:t>
            </a:r>
            <a:endParaRPr/>
          </a:p>
        </p:txBody>
      </p:sp>
      <p:sp>
        <p:nvSpPr>
          <p:cNvPr id="365" name="Google Shape;365;g20472076545_3_160"/>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0070C0"/>
              </a:buClr>
              <a:buSzPts val="1200"/>
              <a:buNone/>
            </a:pPr>
            <a:r>
              <a:rPr b="1" lang="en-US" sz="1200">
                <a:solidFill>
                  <a:srgbClr val="0070C0"/>
                </a:solidFill>
              </a:rPr>
              <a:t>Data Source: US Bureau of Labor Statistics</a:t>
            </a:r>
            <a:endParaRPr/>
          </a:p>
          <a:p>
            <a:pPr indent="0" lvl="0" marL="0" rtl="0" algn="l">
              <a:lnSpc>
                <a:spcPct val="110000"/>
              </a:lnSpc>
              <a:spcBef>
                <a:spcPts val="1000"/>
              </a:spcBef>
              <a:spcAft>
                <a:spcPts val="0"/>
              </a:spcAft>
              <a:buClr>
                <a:srgbClr val="0070C0"/>
              </a:buClr>
              <a:buSzPts val="1050"/>
              <a:buNone/>
            </a:pPr>
            <a:r>
              <a:rPr i="1" lang="en-US" sz="1050">
                <a:solidFill>
                  <a:srgbClr val="0070C0"/>
                </a:solidFill>
              </a:rPr>
              <a:t>https://www.bls.gov/charts/consumer-price-index/consumer-price-index-by-metro-area.htm</a:t>
            </a:r>
            <a:endParaRPr/>
          </a:p>
        </p:txBody>
      </p:sp>
      <p:pic>
        <p:nvPicPr>
          <p:cNvPr id="366" name="Google Shape;366;g20472076545_3_160"/>
          <p:cNvPicPr preferRelativeResize="0"/>
          <p:nvPr/>
        </p:nvPicPr>
        <p:blipFill rotWithShape="1">
          <a:blip r:embed="rId3">
            <a:alphaModFix/>
          </a:blip>
          <a:srcRect b="0" l="0" r="0" t="0"/>
          <a:stretch/>
        </p:blipFill>
        <p:spPr>
          <a:xfrm>
            <a:off x="163904" y="3165532"/>
            <a:ext cx="7398861" cy="2385614"/>
          </a:xfrm>
          <a:prstGeom prst="rect">
            <a:avLst/>
          </a:prstGeom>
          <a:noFill/>
          <a:ln>
            <a:noFill/>
          </a:ln>
        </p:spPr>
      </p:pic>
      <p:pic>
        <p:nvPicPr>
          <p:cNvPr id="367" name="Google Shape;367;g20472076545_3_160"/>
          <p:cNvPicPr preferRelativeResize="0"/>
          <p:nvPr/>
        </p:nvPicPr>
        <p:blipFill rotWithShape="1">
          <a:blip r:embed="rId4">
            <a:alphaModFix/>
          </a:blip>
          <a:srcRect b="0" l="0" r="0" t="0"/>
          <a:stretch/>
        </p:blipFill>
        <p:spPr>
          <a:xfrm>
            <a:off x="8693135" y="3004558"/>
            <a:ext cx="2348396" cy="3475626"/>
          </a:xfrm>
          <a:prstGeom prst="rect">
            <a:avLst/>
          </a:prstGeom>
          <a:noFill/>
          <a:ln>
            <a:noFill/>
          </a:ln>
        </p:spPr>
      </p:pic>
      <p:sp>
        <p:nvSpPr>
          <p:cNvPr id="368" name="Google Shape;368;g20472076545_3_160"/>
          <p:cNvSpPr/>
          <p:nvPr/>
        </p:nvSpPr>
        <p:spPr>
          <a:xfrm>
            <a:off x="7773976" y="4483100"/>
            <a:ext cx="882652" cy="311150"/>
          </a:xfrm>
          <a:prstGeom prst="stripedRightArrow">
            <a:avLst>
              <a:gd fmla="val 50000" name="adj1"/>
              <a:gd fmla="val 50000" name="adj2"/>
            </a:avLst>
          </a:prstGeom>
          <a:solidFill>
            <a:schemeClr val="accent1"/>
          </a:solidFill>
          <a:ln cap="flat" cmpd="sng" w="12700">
            <a:solidFill>
              <a:srgbClr val="63619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69" name="Google Shape;369;g20472076545_3_160"/>
          <p:cNvGrpSpPr/>
          <p:nvPr/>
        </p:nvGrpSpPr>
        <p:grpSpPr>
          <a:xfrm>
            <a:off x="163904" y="3165532"/>
            <a:ext cx="7573565" cy="3506465"/>
            <a:chOff x="163904" y="3165532"/>
            <a:chExt cx="7573565" cy="3506465"/>
          </a:xfrm>
        </p:grpSpPr>
        <p:pic>
          <p:nvPicPr>
            <p:cNvPr id="370" name="Google Shape;370;g20472076545_3_160"/>
            <p:cNvPicPr preferRelativeResize="0"/>
            <p:nvPr/>
          </p:nvPicPr>
          <p:blipFill rotWithShape="1">
            <a:blip r:embed="rId5">
              <a:alphaModFix/>
            </a:blip>
            <a:srcRect b="0" l="0" r="0" t="0"/>
            <a:stretch/>
          </p:blipFill>
          <p:spPr>
            <a:xfrm>
              <a:off x="163904" y="3165532"/>
              <a:ext cx="7573565" cy="2958974"/>
            </a:xfrm>
            <a:prstGeom prst="rect">
              <a:avLst/>
            </a:prstGeom>
            <a:noFill/>
            <a:ln>
              <a:noFill/>
            </a:ln>
          </p:spPr>
        </p:pic>
        <p:sp>
          <p:nvSpPr>
            <p:cNvPr id="371" name="Google Shape;371;g20472076545_3_160"/>
            <p:cNvSpPr txBox="1"/>
            <p:nvPr/>
          </p:nvSpPr>
          <p:spPr>
            <a:xfrm>
              <a:off x="1687507" y="6288370"/>
              <a:ext cx="4445000" cy="383627"/>
            </a:xfrm>
            <a:prstGeom prst="rect">
              <a:avLst/>
            </a:prstGeom>
            <a:solidFill>
              <a:srgbClr val="CECDEE"/>
            </a:solidFill>
            <a:ln cap="flat" cmpd="sng" w="9525">
              <a:solidFill>
                <a:srgbClr val="2E2A8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venir"/>
                  <a:ea typeface="Avenir"/>
                  <a:cs typeface="Avenir"/>
                  <a:sym typeface="Avenir"/>
                </a:rPr>
                <a:t>Monthly CPI          to       yearly Inflation</a:t>
              </a:r>
              <a:endParaRPr/>
            </a:p>
          </p:txBody>
        </p:sp>
      </p:grpSp>
      <p:pic>
        <p:nvPicPr>
          <p:cNvPr id="372" name="Google Shape;372;g20472076545_3_160"/>
          <p:cNvPicPr preferRelativeResize="0"/>
          <p:nvPr/>
        </p:nvPicPr>
        <p:blipFill>
          <a:blip r:embed="rId6">
            <a:alphaModFix/>
          </a:blip>
          <a:stretch>
            <a:fillRect/>
          </a:stretch>
        </p:blipFill>
        <p:spPr>
          <a:xfrm>
            <a:off x="8329877" y="358475"/>
            <a:ext cx="3163848" cy="2094174"/>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5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500"/>
                                        <p:tgtEl>
                                          <p:spTgt spid="3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6" name="Shape 376"/>
        <p:cNvGrpSpPr/>
        <p:nvPr/>
      </p:nvGrpSpPr>
      <p:grpSpPr>
        <a:xfrm>
          <a:off x="0" y="0"/>
          <a:ext cx="0" cy="0"/>
          <a:chOff x="0" y="0"/>
          <a:chExt cx="0" cy="0"/>
        </a:xfrm>
      </p:grpSpPr>
      <p:sp>
        <p:nvSpPr>
          <p:cNvPr id="377" name="Google Shape;377;g20472076545_3_171"/>
          <p:cNvSpPr txBox="1"/>
          <p:nvPr>
            <p:ph type="title"/>
          </p:nvPr>
        </p:nvSpPr>
        <p:spPr>
          <a:xfrm>
            <a:off x="310564" y="152352"/>
            <a:ext cx="10077557" cy="1325563"/>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3600"/>
              <a:buFont typeface="Geo"/>
              <a:buNone/>
            </a:pPr>
            <a:r>
              <a:rPr lang="en-US"/>
              <a:t>Per Capita Income vs Inflation vs Year</a:t>
            </a:r>
            <a:endParaRPr/>
          </a:p>
        </p:txBody>
      </p:sp>
      <p:sp>
        <p:nvSpPr>
          <p:cNvPr id="378" name="Google Shape;378;g20472076545_3_171"/>
          <p:cNvSpPr txBox="1"/>
          <p:nvPr>
            <p:ph idx="1" type="body"/>
          </p:nvPr>
        </p:nvSpPr>
        <p:spPr>
          <a:xfrm>
            <a:off x="525717" y="2521885"/>
            <a:ext cx="10077557" cy="3549045"/>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chemeClr val="dk1"/>
              </a:buClr>
              <a:buSzPts val="2000"/>
              <a:buNone/>
            </a:pPr>
            <a:r>
              <a:t/>
            </a:r>
            <a:endParaRPr/>
          </a:p>
        </p:txBody>
      </p:sp>
      <p:pic>
        <p:nvPicPr>
          <p:cNvPr id="379" name="Google Shape;379;g20472076545_3_171"/>
          <p:cNvPicPr preferRelativeResize="0"/>
          <p:nvPr/>
        </p:nvPicPr>
        <p:blipFill rotWithShape="1">
          <a:blip r:embed="rId3">
            <a:alphaModFix/>
          </a:blip>
          <a:srcRect b="0" l="0" r="0" t="0"/>
          <a:stretch/>
        </p:blipFill>
        <p:spPr>
          <a:xfrm>
            <a:off x="164866" y="1593633"/>
            <a:ext cx="4419040" cy="3147990"/>
          </a:xfrm>
          <a:prstGeom prst="rect">
            <a:avLst/>
          </a:prstGeom>
          <a:noFill/>
          <a:ln>
            <a:noFill/>
          </a:ln>
        </p:spPr>
      </p:pic>
      <p:pic>
        <p:nvPicPr>
          <p:cNvPr id="380" name="Google Shape;380;g20472076545_3_171"/>
          <p:cNvPicPr preferRelativeResize="0"/>
          <p:nvPr/>
        </p:nvPicPr>
        <p:blipFill rotWithShape="1">
          <a:blip r:embed="rId4">
            <a:alphaModFix/>
          </a:blip>
          <a:srcRect b="0" l="0" r="0" t="0"/>
          <a:stretch/>
        </p:blipFill>
        <p:spPr>
          <a:xfrm>
            <a:off x="4754112" y="1398954"/>
            <a:ext cx="6596918" cy="4537082"/>
          </a:xfrm>
          <a:prstGeom prst="rect">
            <a:avLst/>
          </a:prstGeom>
          <a:noFill/>
          <a:ln>
            <a:noFill/>
          </a:ln>
        </p:spPr>
      </p:pic>
      <p:grpSp>
        <p:nvGrpSpPr>
          <p:cNvPr id="381" name="Google Shape;381;g20472076545_3_171"/>
          <p:cNvGrpSpPr/>
          <p:nvPr/>
        </p:nvGrpSpPr>
        <p:grpSpPr>
          <a:xfrm>
            <a:off x="4722012" y="1400612"/>
            <a:ext cx="6635845" cy="5290993"/>
            <a:chOff x="4722012" y="1400612"/>
            <a:chExt cx="6635845" cy="5290993"/>
          </a:xfrm>
        </p:grpSpPr>
        <p:sp>
          <p:nvSpPr>
            <p:cNvPr id="382" name="Google Shape;382;g20472076545_3_171"/>
            <p:cNvSpPr txBox="1"/>
            <p:nvPr/>
          </p:nvSpPr>
          <p:spPr>
            <a:xfrm>
              <a:off x="4754112" y="6045274"/>
              <a:ext cx="6603745" cy="646331"/>
            </a:xfrm>
            <a:prstGeom prst="rect">
              <a:avLst/>
            </a:prstGeom>
            <a:solidFill>
              <a:srgbClr val="CECDEE"/>
            </a:solidFill>
            <a:ln cap="flat" cmpd="sng" w="9525">
              <a:solidFill>
                <a:srgbClr val="2E2A83"/>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venir"/>
                  <a:ea typeface="Avenir"/>
                  <a:cs typeface="Avenir"/>
                  <a:sym typeface="Avenir"/>
                </a:rPr>
                <a:t>Covid dropped inflation, the same year salaries increased which led to a big increase in the inflation on 2021</a:t>
              </a:r>
              <a:endParaRPr/>
            </a:p>
          </p:txBody>
        </p:sp>
        <p:pic>
          <p:nvPicPr>
            <p:cNvPr id="383" name="Google Shape;383;g20472076545_3_171"/>
            <p:cNvPicPr preferRelativeResize="0"/>
            <p:nvPr/>
          </p:nvPicPr>
          <p:blipFill rotWithShape="1">
            <a:blip r:embed="rId5">
              <a:alphaModFix/>
            </a:blip>
            <a:srcRect b="0" l="0" r="0" t="0"/>
            <a:stretch/>
          </p:blipFill>
          <p:spPr>
            <a:xfrm>
              <a:off x="4722012" y="1400612"/>
              <a:ext cx="6629018" cy="4513568"/>
            </a:xfrm>
            <a:prstGeom prst="rect">
              <a:avLst/>
            </a:prstGeom>
            <a:noFill/>
            <a:ln>
              <a:noFill/>
            </a:ln>
          </p:spPr>
        </p:pic>
      </p:grpSp>
      <p:pic>
        <p:nvPicPr>
          <p:cNvPr id="384" name="Google Shape;384;g20472076545_3_171"/>
          <p:cNvPicPr preferRelativeResize="0"/>
          <p:nvPr/>
        </p:nvPicPr>
        <p:blipFill rotWithShape="1">
          <a:blip r:embed="rId6">
            <a:alphaModFix/>
          </a:blip>
          <a:srcRect b="0" l="4790" r="8426" t="0"/>
          <a:stretch/>
        </p:blipFill>
        <p:spPr>
          <a:xfrm>
            <a:off x="340201" y="4816075"/>
            <a:ext cx="4068375" cy="1990750"/>
          </a:xfrm>
          <a:prstGeom prst="rect">
            <a:avLst/>
          </a:prstGeom>
          <a:noFill/>
          <a:ln>
            <a:noFill/>
          </a:ln>
        </p:spPr>
      </p:pic>
      <p:pic>
        <p:nvPicPr>
          <p:cNvPr id="385" name="Google Shape;385;g20472076545_3_171"/>
          <p:cNvPicPr preferRelativeResize="0"/>
          <p:nvPr/>
        </p:nvPicPr>
        <p:blipFill>
          <a:blip r:embed="rId7">
            <a:alphaModFix/>
          </a:blip>
          <a:stretch>
            <a:fillRect/>
          </a:stretch>
        </p:blipFill>
        <p:spPr>
          <a:xfrm>
            <a:off x="9523350" y="60400"/>
            <a:ext cx="2319579" cy="150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500"/>
                                        <p:tgtEl>
                                          <p:spTgt spid="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g2028e1d9bee_0_0"/>
          <p:cNvSpPr txBox="1"/>
          <p:nvPr>
            <p:ph type="title"/>
          </p:nvPr>
        </p:nvSpPr>
        <p:spPr>
          <a:xfrm>
            <a:off x="525717" y="78706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Stock market and housing market 2015-2020</a:t>
            </a:r>
            <a:endParaRPr/>
          </a:p>
        </p:txBody>
      </p:sp>
      <p:sp>
        <p:nvSpPr>
          <p:cNvPr id="392" name="Google Shape;392;g2028e1d9bee_0_0"/>
          <p:cNvSpPr txBox="1"/>
          <p:nvPr>
            <p:ph idx="1" type="body"/>
          </p:nvPr>
        </p:nvSpPr>
        <p:spPr>
          <a:xfrm>
            <a:off x="525717" y="2521885"/>
            <a:ext cx="10077600" cy="3549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The stock market is a very large dataset with several parameters but for our analysis we have decide to use the date, month, symbols and closing price. Our analysis is going to evaluate how the 2020 </a:t>
            </a:r>
            <a:r>
              <a:rPr lang="en-US"/>
              <a:t>pandemic</a:t>
            </a:r>
            <a:r>
              <a:rPr lang="en-US"/>
              <a:t> had a financial impact on the stock market</a:t>
            </a:r>
            <a:endParaRPr/>
          </a:p>
        </p:txBody>
      </p:sp>
      <p:pic>
        <p:nvPicPr>
          <p:cNvPr id="393" name="Google Shape;393;g2028e1d9bee_0_0"/>
          <p:cNvPicPr preferRelativeResize="0"/>
          <p:nvPr/>
        </p:nvPicPr>
        <p:blipFill>
          <a:blip r:embed="rId3">
            <a:alphaModFix/>
          </a:blip>
          <a:stretch>
            <a:fillRect/>
          </a:stretch>
        </p:blipFill>
        <p:spPr>
          <a:xfrm>
            <a:off x="9068275" y="74044"/>
            <a:ext cx="2808225" cy="24478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sp>
        <p:nvSpPr>
          <p:cNvPr id="399" name="Google Shape;399;g20372ac4244_0_0"/>
          <p:cNvSpPr txBox="1"/>
          <p:nvPr>
            <p:ph type="title"/>
          </p:nvPr>
        </p:nvSpPr>
        <p:spPr>
          <a:xfrm>
            <a:off x="525717" y="787068"/>
            <a:ext cx="10077600" cy="1325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Stock market Raw data</a:t>
            </a:r>
            <a:endParaRPr/>
          </a:p>
        </p:txBody>
      </p:sp>
      <p:sp>
        <p:nvSpPr>
          <p:cNvPr id="400" name="Google Shape;400;g20372ac4244_0_0"/>
          <p:cNvSpPr txBox="1"/>
          <p:nvPr>
            <p:ph idx="1" type="body"/>
          </p:nvPr>
        </p:nvSpPr>
        <p:spPr>
          <a:xfrm>
            <a:off x="525717" y="2521885"/>
            <a:ext cx="10077600" cy="3549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1" name="Google Shape;401;g20372ac4244_0_0"/>
          <p:cNvPicPr preferRelativeResize="0"/>
          <p:nvPr/>
        </p:nvPicPr>
        <p:blipFill>
          <a:blip r:embed="rId3">
            <a:alphaModFix/>
          </a:blip>
          <a:stretch>
            <a:fillRect/>
          </a:stretch>
        </p:blipFill>
        <p:spPr>
          <a:xfrm>
            <a:off x="643875" y="2610525"/>
            <a:ext cx="7405699" cy="3217800"/>
          </a:xfrm>
          <a:prstGeom prst="rect">
            <a:avLst/>
          </a:prstGeom>
          <a:noFill/>
          <a:ln>
            <a:noFill/>
          </a:ln>
        </p:spPr>
      </p:pic>
      <p:pic>
        <p:nvPicPr>
          <p:cNvPr id="402" name="Google Shape;402;g20372ac4244_0_0"/>
          <p:cNvPicPr preferRelativeResize="0"/>
          <p:nvPr/>
        </p:nvPicPr>
        <p:blipFill rotWithShape="1">
          <a:blip r:embed="rId4">
            <a:alphaModFix/>
          </a:blip>
          <a:srcRect b="0" l="7265" r="7257" t="0"/>
          <a:stretch/>
        </p:blipFill>
        <p:spPr>
          <a:xfrm>
            <a:off x="8244675" y="224950"/>
            <a:ext cx="3490324" cy="229692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7" name="Shape 407"/>
        <p:cNvGrpSpPr/>
        <p:nvPr/>
      </p:nvGrpSpPr>
      <p:grpSpPr>
        <a:xfrm>
          <a:off x="0" y="0"/>
          <a:ext cx="0" cy="0"/>
          <a:chOff x="0" y="0"/>
          <a:chExt cx="0" cy="0"/>
        </a:xfrm>
      </p:grpSpPr>
      <p:sp>
        <p:nvSpPr>
          <p:cNvPr id="408" name="Google Shape;408;g20372ac4244_0_50"/>
          <p:cNvSpPr txBox="1"/>
          <p:nvPr>
            <p:ph type="title"/>
          </p:nvPr>
        </p:nvSpPr>
        <p:spPr>
          <a:xfrm>
            <a:off x="530352" y="787068"/>
            <a:ext cx="3932100" cy="22233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Average closing price per year and by symbols</a:t>
            </a:r>
            <a:endParaRPr/>
          </a:p>
        </p:txBody>
      </p:sp>
      <p:sp>
        <p:nvSpPr>
          <p:cNvPr id="409" name="Google Shape;409;g20372ac4244_0_50"/>
          <p:cNvSpPr/>
          <p:nvPr>
            <p:ph idx="2" type="pic"/>
          </p:nvPr>
        </p:nvSpPr>
        <p:spPr>
          <a:xfrm>
            <a:off x="5183188" y="987425"/>
            <a:ext cx="5420100" cy="4873500"/>
          </a:xfrm>
          <a:prstGeom prst="rect">
            <a:avLst/>
          </a:prstGeom>
        </p:spPr>
      </p:sp>
      <p:sp>
        <p:nvSpPr>
          <p:cNvPr id="410" name="Google Shape;410;g20372ac4244_0_50"/>
          <p:cNvSpPr txBox="1"/>
          <p:nvPr>
            <p:ph idx="1" type="body"/>
          </p:nvPr>
        </p:nvSpPr>
        <p:spPr>
          <a:xfrm>
            <a:off x="530352" y="3429000"/>
            <a:ext cx="3932100" cy="2439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We can see that there is a significant decrease of closing price during the pandemic.</a:t>
            </a:r>
            <a:endParaRPr/>
          </a:p>
          <a:p>
            <a:pPr indent="0" lvl="0" marL="0" rtl="0" algn="l">
              <a:spcBef>
                <a:spcPts val="1000"/>
              </a:spcBef>
              <a:spcAft>
                <a:spcPts val="0"/>
              </a:spcAft>
              <a:buNone/>
            </a:pPr>
            <a:r>
              <a:rPr lang="en-US"/>
              <a:t>AAAG (century Group USA) and AAL (American Airlines) decrease significantly</a:t>
            </a:r>
            <a:endParaRPr/>
          </a:p>
        </p:txBody>
      </p:sp>
      <p:pic>
        <p:nvPicPr>
          <p:cNvPr id="411" name="Google Shape;411;g20372ac4244_0_50"/>
          <p:cNvPicPr preferRelativeResize="0"/>
          <p:nvPr/>
        </p:nvPicPr>
        <p:blipFill>
          <a:blip r:embed="rId3">
            <a:alphaModFix/>
          </a:blip>
          <a:stretch>
            <a:fillRect/>
          </a:stretch>
        </p:blipFill>
        <p:spPr>
          <a:xfrm>
            <a:off x="5183200" y="621700"/>
            <a:ext cx="5314275" cy="54786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oca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2023-01-30T16:44:08Z</dcterms:created>
  <dc:creator>Vickylynn Mauldin</dc:creator>
</cp:coreProperties>
</file>